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9" r:id="rId2"/>
    <p:sldId id="261" r:id="rId3"/>
    <p:sldId id="262" r:id="rId4"/>
    <p:sldId id="266" r:id="rId5"/>
    <p:sldId id="267" r:id="rId6"/>
    <p:sldId id="268" r:id="rId7"/>
    <p:sldId id="269" r:id="rId8"/>
    <p:sldId id="270" r:id="rId9"/>
    <p:sldId id="263" r:id="rId10"/>
    <p:sldId id="271" r:id="rId11"/>
    <p:sldId id="273" r:id="rId12"/>
    <p:sldId id="272" r:id="rId13"/>
    <p:sldId id="274" r:id="rId14"/>
    <p:sldId id="275" r:id="rId15"/>
    <p:sldId id="264" r:id="rId16"/>
    <p:sldId id="277" r:id="rId17"/>
    <p:sldId id="278" r:id="rId18"/>
    <p:sldId id="276" r:id="rId19"/>
    <p:sldId id="279" r:id="rId20"/>
    <p:sldId id="280" r:id="rId21"/>
    <p:sldId id="265" r:id="rId22"/>
    <p:sldId id="281" r:id="rId23"/>
    <p:sldId id="282" r:id="rId24"/>
    <p:sldId id="283" r:id="rId25"/>
    <p:sldId id="284" r:id="rId26"/>
  </p:sldIdLst>
  <p:sldSz cx="12192000" cy="6858000"/>
  <p:notesSz cx="6858000" cy="9144000"/>
  <p:custDataLst>
    <p:tags r:id="rId28"/>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4068"/>
    <a:srgbClr val="F2F2F2"/>
    <a:srgbClr val="ED5276"/>
    <a:srgbClr val="010108"/>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99" autoAdjust="0"/>
    <p:restoredTop sz="94660"/>
  </p:normalViewPr>
  <p:slideViewPr>
    <p:cSldViewPr snapToGrid="0">
      <p:cViewPr varScale="1">
        <p:scale>
          <a:sx n="77" d="100"/>
          <a:sy n="77" d="100"/>
        </p:scale>
        <p:origin x="108" y="7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rgbClr val="584068"/>
                </a:solidFill>
                <a:latin typeface="微软雅黑" panose="020B0503020204020204" pitchFamily="34" charset="-122"/>
                <a:ea typeface="微软雅黑" panose="020B0503020204020204" pitchFamily="34" charset="-122"/>
                <a:cs typeface="+mn-cs"/>
              </a:defRPr>
            </a:pPr>
            <a:r>
              <a:rPr lang="zh-CN"/>
              <a:t>图表标题</a:t>
            </a:r>
          </a:p>
        </c:rich>
      </c:tx>
      <c:overlay val="0"/>
      <c:spPr>
        <a:noFill/>
        <a:ln>
          <a:noFill/>
        </a:ln>
        <a:effectLst/>
      </c:spPr>
      <c:txPr>
        <a:bodyPr rot="0" spcFirstLastPara="1" vertOverflow="ellipsis" vert="horz" wrap="square" anchor="ctr" anchorCtr="1"/>
        <a:lstStyle/>
        <a:p>
          <a:pPr>
            <a:defRPr sz="1862" b="0" i="0" u="none" strike="noStrike" kern="1200" spc="0" baseline="0">
              <a:solidFill>
                <a:srgbClr val="584068"/>
              </a:solidFill>
              <a:latin typeface="微软雅黑" panose="020B0503020204020204" pitchFamily="34" charset="-122"/>
              <a:ea typeface="微软雅黑" panose="020B0503020204020204" pitchFamily="34" charset="-122"/>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rgbClr val="584068"/>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rgbClr val="584068"/>
                    </a:solidFill>
                    <a:latin typeface="微软雅黑" panose="020B0503020204020204" pitchFamily="34" charset="-122"/>
                    <a:ea typeface="微软雅黑" panose="020B0503020204020204" pitchFamily="34" charset="-122"/>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4CE0-41C2-9833-E78755E9115B}"/>
            </c:ext>
          </c:extLst>
        </c:ser>
        <c:ser>
          <c:idx val="1"/>
          <c:order val="1"/>
          <c:tx>
            <c:strRef>
              <c:f>Sheet1!$C$1</c:f>
              <c:strCache>
                <c:ptCount val="1"/>
                <c:pt idx="0">
                  <c:v>系列 2</c:v>
                </c:pt>
              </c:strCache>
            </c:strRef>
          </c:tx>
          <c:spPr>
            <a:solidFill>
              <a:srgbClr val="584068"/>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rgbClr val="584068"/>
                    </a:solidFill>
                    <a:latin typeface="微软雅黑" panose="020B0503020204020204" pitchFamily="34" charset="-122"/>
                    <a:ea typeface="微软雅黑" panose="020B0503020204020204" pitchFamily="34" charset="-122"/>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4CE0-41C2-9833-E78755E9115B}"/>
            </c:ext>
          </c:extLst>
        </c:ser>
        <c:ser>
          <c:idx val="2"/>
          <c:order val="2"/>
          <c:tx>
            <c:strRef>
              <c:f>Sheet1!$D$1</c:f>
              <c:strCache>
                <c:ptCount val="1"/>
                <c:pt idx="0">
                  <c:v>系列 3</c:v>
                </c:pt>
              </c:strCache>
            </c:strRef>
          </c:tx>
          <c:spPr>
            <a:solidFill>
              <a:srgbClr val="584068"/>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rgbClr val="584068"/>
                    </a:solidFill>
                    <a:latin typeface="微软雅黑" panose="020B0503020204020204" pitchFamily="34" charset="-122"/>
                    <a:ea typeface="微软雅黑" panose="020B0503020204020204" pitchFamily="34" charset="-122"/>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4CE0-41C2-9833-E78755E9115B}"/>
            </c:ext>
          </c:extLst>
        </c:ser>
        <c:dLbls>
          <c:dLblPos val="outEnd"/>
          <c:showLegendKey val="0"/>
          <c:showVal val="1"/>
          <c:showCatName val="0"/>
          <c:showSerName val="0"/>
          <c:showPercent val="0"/>
          <c:showBubbleSize val="0"/>
        </c:dLbls>
        <c:gapWidth val="219"/>
        <c:overlap val="-27"/>
        <c:axId val="1163619880"/>
        <c:axId val="1163617584"/>
      </c:barChart>
      <c:catAx>
        <c:axId val="11636198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rgbClr val="584068"/>
                </a:solidFill>
                <a:latin typeface="微软雅黑" panose="020B0503020204020204" pitchFamily="34" charset="-122"/>
                <a:ea typeface="微软雅黑" panose="020B0503020204020204" pitchFamily="34" charset="-122"/>
                <a:cs typeface="+mn-cs"/>
              </a:defRPr>
            </a:pPr>
            <a:endParaRPr lang="zh-CN"/>
          </a:p>
        </c:txPr>
        <c:crossAx val="1163617584"/>
        <c:crosses val="autoZero"/>
        <c:auto val="1"/>
        <c:lblAlgn val="ctr"/>
        <c:lblOffset val="100"/>
        <c:noMultiLvlLbl val="0"/>
      </c:catAx>
      <c:valAx>
        <c:axId val="11636175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rgbClr val="584068"/>
                </a:solidFill>
                <a:latin typeface="微软雅黑" panose="020B0503020204020204" pitchFamily="34" charset="-122"/>
                <a:ea typeface="微软雅黑" panose="020B0503020204020204" pitchFamily="34" charset="-122"/>
                <a:cs typeface="+mn-cs"/>
              </a:defRPr>
            </a:pPr>
            <a:endParaRPr lang="zh-CN"/>
          </a:p>
        </c:txPr>
        <c:crossAx val="11636198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584068"/>
              </a:solidFill>
              <a:latin typeface="微软雅黑" panose="020B0503020204020204" pitchFamily="34" charset="-122"/>
              <a:ea typeface="微软雅黑" panose="020B0503020204020204" pitchFamily="34" charset="-122"/>
              <a:cs typeface="+mn-cs"/>
            </a:defRPr>
          </a:pPr>
          <a:endParaRPr lang="zh-CN"/>
        </a:p>
      </c:txPr>
    </c:legend>
    <c:plotVisOnly val="1"/>
    <c:dispBlanksAs val="gap"/>
    <c:showDLblsOverMax val="0"/>
  </c:chart>
  <c:spPr>
    <a:noFill/>
    <a:ln>
      <a:noFill/>
    </a:ln>
    <a:effectLst/>
  </c:spPr>
  <c:txPr>
    <a:bodyPr/>
    <a:lstStyle/>
    <a:p>
      <a:pPr>
        <a:defRPr>
          <a:solidFill>
            <a:srgbClr val="584068"/>
          </a:solidFill>
          <a:latin typeface="微软雅黑" panose="020B0503020204020204" pitchFamily="34" charset="-122"/>
          <a:ea typeface="微软雅黑" panose="020B0503020204020204" pitchFamily="34" charset="-122"/>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eg>
</file>

<file path=ppt/media/image11.jpeg>
</file>

<file path=ppt/media/image12.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912278-A9ED-4774-B248-EBD06F792D08}" type="datetimeFigureOut">
              <a:rPr lang="zh-CN" altLang="en-US" smtClean="0"/>
              <a:t>2018/10/25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E32022-CA59-4E7D-B71E-5F9AC4273352}" type="slidenum">
              <a:rPr lang="zh-CN" altLang="en-US" smtClean="0"/>
              <a:t>‹#›</a:t>
            </a:fld>
            <a:endParaRPr lang="zh-CN" altLang="en-US"/>
          </a:p>
        </p:txBody>
      </p:sp>
    </p:spTree>
    <p:extLst>
      <p:ext uri="{BB962C8B-B14F-4D97-AF65-F5344CB8AC3E}">
        <p14:creationId xmlns:p14="http://schemas.microsoft.com/office/powerpoint/2010/main" val="285570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a:t>
            </a:fld>
            <a:endParaRPr lang="zh-CN" altLang="en-US"/>
          </a:p>
        </p:txBody>
      </p:sp>
    </p:spTree>
    <p:extLst>
      <p:ext uri="{BB962C8B-B14F-4D97-AF65-F5344CB8AC3E}">
        <p14:creationId xmlns:p14="http://schemas.microsoft.com/office/powerpoint/2010/main" val="32561190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10</a:t>
            </a:fld>
            <a:endParaRPr lang="zh-CN" altLang="en-US"/>
          </a:p>
        </p:txBody>
      </p:sp>
    </p:spTree>
    <p:extLst>
      <p:ext uri="{BB962C8B-B14F-4D97-AF65-F5344CB8AC3E}">
        <p14:creationId xmlns:p14="http://schemas.microsoft.com/office/powerpoint/2010/main" val="458379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11</a:t>
            </a:fld>
            <a:endParaRPr lang="zh-CN" altLang="en-US"/>
          </a:p>
        </p:txBody>
      </p:sp>
    </p:spTree>
    <p:extLst>
      <p:ext uri="{BB962C8B-B14F-4D97-AF65-F5344CB8AC3E}">
        <p14:creationId xmlns:p14="http://schemas.microsoft.com/office/powerpoint/2010/main" val="28521610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12</a:t>
            </a:fld>
            <a:endParaRPr lang="zh-CN" altLang="en-US"/>
          </a:p>
        </p:txBody>
      </p:sp>
    </p:spTree>
    <p:extLst>
      <p:ext uri="{BB962C8B-B14F-4D97-AF65-F5344CB8AC3E}">
        <p14:creationId xmlns:p14="http://schemas.microsoft.com/office/powerpoint/2010/main" val="11583382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13</a:t>
            </a:fld>
            <a:endParaRPr lang="zh-CN" altLang="en-US"/>
          </a:p>
        </p:txBody>
      </p:sp>
    </p:spTree>
    <p:extLst>
      <p:ext uri="{BB962C8B-B14F-4D97-AF65-F5344CB8AC3E}">
        <p14:creationId xmlns:p14="http://schemas.microsoft.com/office/powerpoint/2010/main" val="227128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14</a:t>
            </a:fld>
            <a:endParaRPr lang="zh-CN" altLang="en-US"/>
          </a:p>
        </p:txBody>
      </p:sp>
    </p:spTree>
    <p:extLst>
      <p:ext uri="{BB962C8B-B14F-4D97-AF65-F5344CB8AC3E}">
        <p14:creationId xmlns:p14="http://schemas.microsoft.com/office/powerpoint/2010/main" val="393404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15</a:t>
            </a:fld>
            <a:endParaRPr lang="zh-CN" altLang="en-US"/>
          </a:p>
        </p:txBody>
      </p:sp>
    </p:spTree>
    <p:extLst>
      <p:ext uri="{BB962C8B-B14F-4D97-AF65-F5344CB8AC3E}">
        <p14:creationId xmlns:p14="http://schemas.microsoft.com/office/powerpoint/2010/main" val="22995229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16</a:t>
            </a:fld>
            <a:endParaRPr lang="zh-CN" altLang="en-US"/>
          </a:p>
        </p:txBody>
      </p:sp>
    </p:spTree>
    <p:extLst>
      <p:ext uri="{BB962C8B-B14F-4D97-AF65-F5344CB8AC3E}">
        <p14:creationId xmlns:p14="http://schemas.microsoft.com/office/powerpoint/2010/main" val="15634656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17</a:t>
            </a:fld>
            <a:endParaRPr lang="zh-CN" altLang="en-US"/>
          </a:p>
        </p:txBody>
      </p:sp>
    </p:spTree>
    <p:extLst>
      <p:ext uri="{BB962C8B-B14F-4D97-AF65-F5344CB8AC3E}">
        <p14:creationId xmlns:p14="http://schemas.microsoft.com/office/powerpoint/2010/main" val="16009865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18</a:t>
            </a:fld>
            <a:endParaRPr lang="zh-CN" altLang="en-US"/>
          </a:p>
        </p:txBody>
      </p:sp>
    </p:spTree>
    <p:extLst>
      <p:ext uri="{BB962C8B-B14F-4D97-AF65-F5344CB8AC3E}">
        <p14:creationId xmlns:p14="http://schemas.microsoft.com/office/powerpoint/2010/main" val="28642744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19</a:t>
            </a:fld>
            <a:endParaRPr lang="zh-CN" altLang="en-US"/>
          </a:p>
        </p:txBody>
      </p:sp>
    </p:spTree>
    <p:extLst>
      <p:ext uri="{BB962C8B-B14F-4D97-AF65-F5344CB8AC3E}">
        <p14:creationId xmlns:p14="http://schemas.microsoft.com/office/powerpoint/2010/main" val="4168258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2</a:t>
            </a:fld>
            <a:endParaRPr lang="zh-CN" altLang="en-US"/>
          </a:p>
        </p:txBody>
      </p:sp>
    </p:spTree>
    <p:extLst>
      <p:ext uri="{BB962C8B-B14F-4D97-AF65-F5344CB8AC3E}">
        <p14:creationId xmlns:p14="http://schemas.microsoft.com/office/powerpoint/2010/main" val="6172182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20</a:t>
            </a:fld>
            <a:endParaRPr lang="zh-CN" altLang="en-US"/>
          </a:p>
        </p:txBody>
      </p:sp>
    </p:spTree>
    <p:extLst>
      <p:ext uri="{BB962C8B-B14F-4D97-AF65-F5344CB8AC3E}">
        <p14:creationId xmlns:p14="http://schemas.microsoft.com/office/powerpoint/2010/main" val="4401641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21</a:t>
            </a:fld>
            <a:endParaRPr lang="zh-CN" altLang="en-US"/>
          </a:p>
        </p:txBody>
      </p:sp>
    </p:spTree>
    <p:extLst>
      <p:ext uri="{BB962C8B-B14F-4D97-AF65-F5344CB8AC3E}">
        <p14:creationId xmlns:p14="http://schemas.microsoft.com/office/powerpoint/2010/main" val="5715635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22</a:t>
            </a:fld>
            <a:endParaRPr lang="zh-CN" altLang="en-US"/>
          </a:p>
        </p:txBody>
      </p:sp>
    </p:spTree>
    <p:extLst>
      <p:ext uri="{BB962C8B-B14F-4D97-AF65-F5344CB8AC3E}">
        <p14:creationId xmlns:p14="http://schemas.microsoft.com/office/powerpoint/2010/main" val="5788601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23</a:t>
            </a:fld>
            <a:endParaRPr lang="zh-CN" altLang="en-US"/>
          </a:p>
        </p:txBody>
      </p:sp>
    </p:spTree>
    <p:extLst>
      <p:ext uri="{BB962C8B-B14F-4D97-AF65-F5344CB8AC3E}">
        <p14:creationId xmlns:p14="http://schemas.microsoft.com/office/powerpoint/2010/main" val="1418699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24</a:t>
            </a:fld>
            <a:endParaRPr lang="zh-CN" altLang="en-US"/>
          </a:p>
        </p:txBody>
      </p:sp>
    </p:spTree>
    <p:extLst>
      <p:ext uri="{BB962C8B-B14F-4D97-AF65-F5344CB8AC3E}">
        <p14:creationId xmlns:p14="http://schemas.microsoft.com/office/powerpoint/2010/main" val="22643160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25</a:t>
            </a:fld>
            <a:endParaRPr lang="zh-CN" altLang="en-US"/>
          </a:p>
        </p:txBody>
      </p:sp>
    </p:spTree>
    <p:extLst>
      <p:ext uri="{BB962C8B-B14F-4D97-AF65-F5344CB8AC3E}">
        <p14:creationId xmlns:p14="http://schemas.microsoft.com/office/powerpoint/2010/main" val="1443804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3</a:t>
            </a:fld>
            <a:endParaRPr lang="zh-CN" altLang="en-US"/>
          </a:p>
        </p:txBody>
      </p:sp>
    </p:spTree>
    <p:extLst>
      <p:ext uri="{BB962C8B-B14F-4D97-AF65-F5344CB8AC3E}">
        <p14:creationId xmlns:p14="http://schemas.microsoft.com/office/powerpoint/2010/main" val="29714695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4</a:t>
            </a:fld>
            <a:endParaRPr lang="zh-CN" altLang="en-US"/>
          </a:p>
        </p:txBody>
      </p:sp>
    </p:spTree>
    <p:extLst>
      <p:ext uri="{BB962C8B-B14F-4D97-AF65-F5344CB8AC3E}">
        <p14:creationId xmlns:p14="http://schemas.microsoft.com/office/powerpoint/2010/main" val="4180648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5</a:t>
            </a:fld>
            <a:endParaRPr lang="zh-CN" altLang="en-US"/>
          </a:p>
        </p:txBody>
      </p:sp>
    </p:spTree>
    <p:extLst>
      <p:ext uri="{BB962C8B-B14F-4D97-AF65-F5344CB8AC3E}">
        <p14:creationId xmlns:p14="http://schemas.microsoft.com/office/powerpoint/2010/main" val="737898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6</a:t>
            </a:fld>
            <a:endParaRPr lang="zh-CN" altLang="en-US"/>
          </a:p>
        </p:txBody>
      </p:sp>
    </p:spTree>
    <p:extLst>
      <p:ext uri="{BB962C8B-B14F-4D97-AF65-F5344CB8AC3E}">
        <p14:creationId xmlns:p14="http://schemas.microsoft.com/office/powerpoint/2010/main" val="1010765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7</a:t>
            </a:fld>
            <a:endParaRPr lang="zh-CN" altLang="en-US"/>
          </a:p>
        </p:txBody>
      </p:sp>
    </p:spTree>
    <p:extLst>
      <p:ext uri="{BB962C8B-B14F-4D97-AF65-F5344CB8AC3E}">
        <p14:creationId xmlns:p14="http://schemas.microsoft.com/office/powerpoint/2010/main" val="15269814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8</a:t>
            </a:fld>
            <a:endParaRPr lang="zh-CN" altLang="en-US"/>
          </a:p>
        </p:txBody>
      </p:sp>
    </p:spTree>
    <p:extLst>
      <p:ext uri="{BB962C8B-B14F-4D97-AF65-F5344CB8AC3E}">
        <p14:creationId xmlns:p14="http://schemas.microsoft.com/office/powerpoint/2010/main" val="2431560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E32022-CA59-4E7D-B71E-5F9AC4273352}" type="slidenum">
              <a:rPr lang="zh-CN" altLang="en-US" smtClean="0"/>
              <a:t>9</a:t>
            </a:fld>
            <a:endParaRPr lang="zh-CN" altLang="en-US"/>
          </a:p>
        </p:txBody>
      </p:sp>
    </p:spTree>
    <p:extLst>
      <p:ext uri="{BB962C8B-B14F-4D97-AF65-F5344CB8AC3E}">
        <p14:creationId xmlns:p14="http://schemas.microsoft.com/office/powerpoint/2010/main" val="10914791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290434"/>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solidFill>
                <a:latin typeface="微软雅黑" panose="020B0503020204020204" pitchFamily="34" charset="-122"/>
                <a:ea typeface="微软雅黑" panose="020B0503020204020204" pitchFamily="34" charset="-122"/>
                <a:sym typeface="+mn-ea"/>
              </a:rPr>
              <a:t>PPT</a:t>
            </a:r>
            <a:r>
              <a:rPr lang="zh-CN" altLang="en-US" sz="300" dirty="0">
                <a:solidFill>
                  <a:schemeClr val="bg1"/>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solidFill>
                <a:latin typeface="微软雅黑" panose="020B0503020204020204" pitchFamily="34" charset="-122"/>
                <a:ea typeface="微软雅黑" panose="020B0503020204020204" pitchFamily="34" charset="-122"/>
                <a:sym typeface="+mn-ea"/>
              </a:rPr>
              <a:t>ibaotu.com</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9.jpe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23.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chart" Target="../charts/chart1.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2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10" Type="http://schemas.openxmlformats.org/officeDocument/2006/relationships/image" Target="../media/image11.jpeg"/><Relationship Id="rId4" Type="http://schemas.openxmlformats.org/officeDocument/2006/relationships/image" Target="../media/image5.jpeg"/><Relationship Id="rId9"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3339BC6-589E-4B67-BF1B-C28F5CFB192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8">
            <a:extLst>
              <a:ext uri="{FF2B5EF4-FFF2-40B4-BE49-F238E27FC236}">
                <a16:creationId xmlns:a16="http://schemas.microsoft.com/office/drawing/2014/main" id="{55E70D05-7890-416D-B000-BD38F620A36C}"/>
              </a:ext>
            </a:extLst>
          </p:cNvPr>
          <p:cNvSpPr/>
          <p:nvPr/>
        </p:nvSpPr>
        <p:spPr>
          <a:xfrm>
            <a:off x="0" y="1"/>
            <a:ext cx="12192000" cy="6857999"/>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5" name="矩形 4">
            <a:extLst>
              <a:ext uri="{FF2B5EF4-FFF2-40B4-BE49-F238E27FC236}">
                <a16:creationId xmlns:a16="http://schemas.microsoft.com/office/drawing/2014/main" id="{F3CD52D4-91D2-4AF9-BB4B-EDFC8645D8AC}"/>
              </a:ext>
            </a:extLst>
          </p:cNvPr>
          <p:cNvSpPr/>
          <p:nvPr/>
        </p:nvSpPr>
        <p:spPr>
          <a:xfrm>
            <a:off x="2467022" y="1963768"/>
            <a:ext cx="7712815" cy="233837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7F761F34-A482-4185-8707-4C64986B9837}"/>
              </a:ext>
            </a:extLst>
          </p:cNvPr>
          <p:cNvGrpSpPr/>
          <p:nvPr/>
        </p:nvGrpSpPr>
        <p:grpSpPr>
          <a:xfrm>
            <a:off x="3527974" y="2409679"/>
            <a:ext cx="5136051" cy="1446550"/>
            <a:chOff x="3847679" y="1382153"/>
            <a:chExt cx="2743200" cy="1446550"/>
          </a:xfrm>
        </p:grpSpPr>
        <p:sp>
          <p:nvSpPr>
            <p:cNvPr id="7" name="文本框 6">
              <a:extLst>
                <a:ext uri="{FF2B5EF4-FFF2-40B4-BE49-F238E27FC236}">
                  <a16:creationId xmlns:a16="http://schemas.microsoft.com/office/drawing/2014/main" id="{7D43FFFE-C562-40F5-8E3E-A3DACF251E62}"/>
                </a:ext>
              </a:extLst>
            </p:cNvPr>
            <p:cNvSpPr txBox="1"/>
            <p:nvPr/>
          </p:nvSpPr>
          <p:spPr>
            <a:xfrm>
              <a:off x="3847679" y="1382153"/>
              <a:ext cx="914400" cy="1446550"/>
            </a:xfrm>
            <a:prstGeom prst="rect">
              <a:avLst/>
            </a:prstGeom>
            <a:noFill/>
          </p:spPr>
          <p:txBody>
            <a:bodyPr vert="horz" rtlCol="0">
              <a:spAutoFit/>
              <a:scene3d>
                <a:camera prst="orthographicFront">
                  <a:rot lat="0" lon="2400000" rev="0"/>
                </a:camera>
                <a:lightRig rig="threePt" dir="t"/>
              </a:scene3d>
            </a:bodyPr>
            <a:lstStyle/>
            <a:p>
              <a:pPr algn="dist"/>
              <a:r>
                <a:rPr lang="zh-CN" altLang="en-US" sz="8800" dirty="0">
                  <a:gradFill flip="none" rotWithShape="1">
                    <a:gsLst>
                      <a:gs pos="12000">
                        <a:srgbClr val="F6F8FC"/>
                      </a:gs>
                      <a:gs pos="32000">
                        <a:srgbClr val="F2F2F2"/>
                      </a:gs>
                      <a:gs pos="63000">
                        <a:srgbClr val="F2F2F2">
                          <a:alpha val="72000"/>
                        </a:srgbClr>
                      </a:gs>
                      <a:gs pos="86000">
                        <a:srgbClr val="7F7F7F">
                          <a:alpha val="29000"/>
                        </a:srgbClr>
                      </a:gs>
                    </a:gsLst>
                    <a:lin ang="0" scaled="1"/>
                    <a:tileRect/>
                  </a:gradFill>
                  <a:latin typeface="微软雅黑" panose="020B0503020204020204" pitchFamily="34" charset="-122"/>
                  <a:ea typeface="微软雅黑" panose="020B0503020204020204" pitchFamily="34" charset="-122"/>
                </a:rPr>
                <a:t>产</a:t>
              </a:r>
            </a:p>
          </p:txBody>
        </p:sp>
        <p:sp>
          <p:nvSpPr>
            <p:cNvPr id="8" name="文本框 7">
              <a:extLst>
                <a:ext uri="{FF2B5EF4-FFF2-40B4-BE49-F238E27FC236}">
                  <a16:creationId xmlns:a16="http://schemas.microsoft.com/office/drawing/2014/main" id="{6E65B3E0-1D9F-4C17-9DD8-C7E2AA27BD76}"/>
                </a:ext>
              </a:extLst>
            </p:cNvPr>
            <p:cNvSpPr txBox="1"/>
            <p:nvPr/>
          </p:nvSpPr>
          <p:spPr>
            <a:xfrm>
              <a:off x="4457279" y="1382153"/>
              <a:ext cx="914400" cy="1446550"/>
            </a:xfrm>
            <a:prstGeom prst="rect">
              <a:avLst/>
            </a:prstGeom>
            <a:noFill/>
          </p:spPr>
          <p:txBody>
            <a:bodyPr vert="horz" rtlCol="0">
              <a:spAutoFit/>
              <a:scene3d>
                <a:camera prst="orthographicFront">
                  <a:rot lat="0" lon="2400000" rev="0"/>
                </a:camera>
                <a:lightRig rig="threePt" dir="t"/>
              </a:scene3d>
            </a:bodyPr>
            <a:lstStyle/>
            <a:p>
              <a:pPr algn="dist"/>
              <a:r>
                <a:rPr lang="zh-CN" altLang="en-US" sz="8800" dirty="0">
                  <a:gradFill flip="none" rotWithShape="1">
                    <a:gsLst>
                      <a:gs pos="12000">
                        <a:srgbClr val="F6F8FC"/>
                      </a:gs>
                      <a:gs pos="32000">
                        <a:srgbClr val="F2F2F2"/>
                      </a:gs>
                      <a:gs pos="63000">
                        <a:srgbClr val="F2F2F2">
                          <a:alpha val="72000"/>
                        </a:srgbClr>
                      </a:gs>
                      <a:gs pos="86000">
                        <a:srgbClr val="7F7F7F">
                          <a:alpha val="29000"/>
                        </a:srgbClr>
                      </a:gs>
                    </a:gsLst>
                    <a:lin ang="0" scaled="1"/>
                    <a:tileRect/>
                  </a:gradFill>
                  <a:latin typeface="微软雅黑" panose="020B0503020204020204" pitchFamily="34" charset="-122"/>
                  <a:ea typeface="微软雅黑" panose="020B0503020204020204" pitchFamily="34" charset="-122"/>
                </a:rPr>
                <a:t>品</a:t>
              </a:r>
            </a:p>
          </p:txBody>
        </p:sp>
        <p:sp>
          <p:nvSpPr>
            <p:cNvPr id="9" name="文本框 8">
              <a:extLst>
                <a:ext uri="{FF2B5EF4-FFF2-40B4-BE49-F238E27FC236}">
                  <a16:creationId xmlns:a16="http://schemas.microsoft.com/office/drawing/2014/main" id="{B1460100-BBDD-4F3B-AEB3-0CAA8700487C}"/>
                </a:ext>
              </a:extLst>
            </p:cNvPr>
            <p:cNvSpPr txBox="1"/>
            <p:nvPr/>
          </p:nvSpPr>
          <p:spPr>
            <a:xfrm>
              <a:off x="5066879" y="1382153"/>
              <a:ext cx="914400" cy="1446550"/>
            </a:xfrm>
            <a:prstGeom prst="rect">
              <a:avLst/>
            </a:prstGeom>
            <a:noFill/>
          </p:spPr>
          <p:txBody>
            <a:bodyPr vert="horz" rtlCol="0">
              <a:spAutoFit/>
              <a:scene3d>
                <a:camera prst="orthographicFront">
                  <a:rot lat="0" lon="2400000" rev="0"/>
                </a:camera>
                <a:lightRig rig="threePt" dir="t"/>
              </a:scene3d>
            </a:bodyPr>
            <a:lstStyle/>
            <a:p>
              <a:pPr algn="dist"/>
              <a:r>
                <a:rPr lang="zh-CN" altLang="en-US" sz="8800" dirty="0">
                  <a:gradFill flip="none" rotWithShape="1">
                    <a:gsLst>
                      <a:gs pos="12000">
                        <a:srgbClr val="F6F8FC"/>
                      </a:gs>
                      <a:gs pos="32000">
                        <a:srgbClr val="F2F2F2"/>
                      </a:gs>
                      <a:gs pos="63000">
                        <a:srgbClr val="F2F2F2">
                          <a:alpha val="72000"/>
                        </a:srgbClr>
                      </a:gs>
                      <a:gs pos="86000">
                        <a:srgbClr val="7F7F7F">
                          <a:alpha val="29000"/>
                        </a:srgbClr>
                      </a:gs>
                    </a:gsLst>
                    <a:lin ang="0" scaled="1"/>
                    <a:tileRect/>
                  </a:gradFill>
                  <a:latin typeface="微软雅黑" panose="020B0503020204020204" pitchFamily="34" charset="-122"/>
                  <a:ea typeface="微软雅黑" panose="020B0503020204020204" pitchFamily="34" charset="-122"/>
                </a:rPr>
                <a:t>介</a:t>
              </a:r>
            </a:p>
          </p:txBody>
        </p:sp>
        <p:sp>
          <p:nvSpPr>
            <p:cNvPr id="10" name="文本框 9">
              <a:extLst>
                <a:ext uri="{FF2B5EF4-FFF2-40B4-BE49-F238E27FC236}">
                  <a16:creationId xmlns:a16="http://schemas.microsoft.com/office/drawing/2014/main" id="{110B5EE4-A95C-4FB5-A6C2-3EA0A62ACEB5}"/>
                </a:ext>
              </a:extLst>
            </p:cNvPr>
            <p:cNvSpPr txBox="1"/>
            <p:nvPr/>
          </p:nvSpPr>
          <p:spPr>
            <a:xfrm>
              <a:off x="5676479" y="1382153"/>
              <a:ext cx="914400" cy="1446550"/>
            </a:xfrm>
            <a:prstGeom prst="rect">
              <a:avLst/>
            </a:prstGeom>
            <a:noFill/>
          </p:spPr>
          <p:txBody>
            <a:bodyPr vert="horz" rtlCol="0">
              <a:spAutoFit/>
              <a:scene3d>
                <a:camera prst="orthographicFront">
                  <a:rot lat="0" lon="2400000" rev="0"/>
                </a:camera>
                <a:lightRig rig="threePt" dir="t"/>
              </a:scene3d>
            </a:bodyPr>
            <a:lstStyle/>
            <a:p>
              <a:pPr algn="dist"/>
              <a:r>
                <a:rPr lang="zh-CN" altLang="en-US" sz="8800" dirty="0">
                  <a:gradFill flip="none" rotWithShape="1">
                    <a:gsLst>
                      <a:gs pos="12000">
                        <a:srgbClr val="F6F8FC"/>
                      </a:gs>
                      <a:gs pos="32000">
                        <a:srgbClr val="F2F2F2"/>
                      </a:gs>
                      <a:gs pos="63000">
                        <a:srgbClr val="F2F2F2">
                          <a:alpha val="72000"/>
                        </a:srgbClr>
                      </a:gs>
                      <a:gs pos="86000">
                        <a:srgbClr val="7F7F7F">
                          <a:alpha val="29000"/>
                        </a:srgbClr>
                      </a:gs>
                    </a:gsLst>
                    <a:lin ang="0" scaled="1"/>
                    <a:tileRect/>
                  </a:gradFill>
                  <a:latin typeface="微软雅黑" panose="020B0503020204020204" pitchFamily="34" charset="-122"/>
                  <a:ea typeface="微软雅黑" panose="020B0503020204020204" pitchFamily="34" charset="-122"/>
                </a:rPr>
                <a:t>绍</a:t>
              </a:r>
            </a:p>
          </p:txBody>
        </p:sp>
      </p:grpSp>
      <p:sp>
        <p:nvSpPr>
          <p:cNvPr id="14" name="文本框 13">
            <a:extLst>
              <a:ext uri="{FF2B5EF4-FFF2-40B4-BE49-F238E27FC236}">
                <a16:creationId xmlns:a16="http://schemas.microsoft.com/office/drawing/2014/main" id="{B4EE4CF4-4EAE-4B0E-A7E8-5253B8DC9738}"/>
              </a:ext>
            </a:extLst>
          </p:cNvPr>
          <p:cNvSpPr txBox="1"/>
          <p:nvPr/>
        </p:nvSpPr>
        <p:spPr>
          <a:xfrm>
            <a:off x="3811137" y="4357528"/>
            <a:ext cx="5336337" cy="584775"/>
          </a:xfrm>
          <a:prstGeom prst="rect">
            <a:avLst/>
          </a:prstGeom>
          <a:noFill/>
        </p:spPr>
        <p:txBody>
          <a:bodyPr vert="horz" wrap="square" rtlCol="0">
            <a:spAutoFit/>
          </a:bodyPr>
          <a:lstStyle/>
          <a:p>
            <a:r>
              <a:rPr lang="en-US" altLang="zh-CN" sz="3200" b="1" spc="600" dirty="0">
                <a:solidFill>
                  <a:schemeClr val="bg1"/>
                </a:solidFill>
                <a:latin typeface="Agency FB" panose="020B0503020202020204" pitchFamily="34" charset="0"/>
              </a:rPr>
              <a:t>Product Presentation</a:t>
            </a:r>
            <a:endParaRPr lang="zh-CN" altLang="en-US" sz="3200" b="1" spc="600" dirty="0">
              <a:solidFill>
                <a:schemeClr val="bg1"/>
              </a:solidFill>
              <a:latin typeface="Agency FB" panose="020B0503020202020204" pitchFamily="34" charset="0"/>
            </a:endParaRPr>
          </a:p>
        </p:txBody>
      </p:sp>
      <p:grpSp>
        <p:nvGrpSpPr>
          <p:cNvPr id="16" name="组合 15">
            <a:extLst>
              <a:ext uri="{FF2B5EF4-FFF2-40B4-BE49-F238E27FC236}">
                <a16:creationId xmlns:a16="http://schemas.microsoft.com/office/drawing/2014/main" id="{D260FA9A-3F5C-496C-8386-B5716383D0DD}"/>
              </a:ext>
            </a:extLst>
          </p:cNvPr>
          <p:cNvGrpSpPr/>
          <p:nvPr/>
        </p:nvGrpSpPr>
        <p:grpSpPr>
          <a:xfrm>
            <a:off x="520855" y="447014"/>
            <a:ext cx="2220468" cy="523220"/>
            <a:chOff x="9486579" y="5508871"/>
            <a:chExt cx="2220468" cy="523220"/>
          </a:xfrm>
        </p:grpSpPr>
        <p:sp>
          <p:nvSpPr>
            <p:cNvPr id="17" name="文本框 16">
              <a:extLst>
                <a:ext uri="{FF2B5EF4-FFF2-40B4-BE49-F238E27FC236}">
                  <a16:creationId xmlns:a16="http://schemas.microsoft.com/office/drawing/2014/main" id="{0B9F8676-BCFA-4A9E-B774-7F2D9C42AC44}"/>
                </a:ext>
              </a:extLst>
            </p:cNvPr>
            <p:cNvSpPr txBox="1"/>
            <p:nvPr/>
          </p:nvSpPr>
          <p:spPr>
            <a:xfrm>
              <a:off x="9969910" y="5508871"/>
              <a:ext cx="1737137" cy="523220"/>
            </a:xfrm>
            <a:prstGeom prst="rect">
              <a:avLst/>
            </a:prstGeom>
            <a:noFill/>
          </p:spPr>
          <p:txBody>
            <a:bodyPr wrap="square" rtlCol="0">
              <a:spAutoFit/>
            </a:bodyPr>
            <a:lstStyle/>
            <a:p>
              <a:r>
                <a:rPr lang="en-US" altLang="zh-CN" sz="2800" b="1" dirty="0">
                  <a:solidFill>
                    <a:schemeClr val="bg1"/>
                  </a:solidFill>
                  <a:latin typeface="Agency FB" panose="020B0503020202020204" pitchFamily="34" charset="0"/>
                </a:rPr>
                <a:t>YOUR LOGO</a:t>
              </a:r>
              <a:endParaRPr lang="zh-CN" altLang="en-US" sz="2800" b="1" dirty="0">
                <a:solidFill>
                  <a:schemeClr val="bg1"/>
                </a:solidFill>
                <a:latin typeface="Agency FB" panose="020B0503020202020204" pitchFamily="34" charset="0"/>
              </a:endParaRPr>
            </a:p>
          </p:txBody>
        </p:sp>
        <p:sp>
          <p:nvSpPr>
            <p:cNvPr id="18" name="Shape 2633">
              <a:extLst>
                <a:ext uri="{FF2B5EF4-FFF2-40B4-BE49-F238E27FC236}">
                  <a16:creationId xmlns:a16="http://schemas.microsoft.com/office/drawing/2014/main" id="{F9A76C62-AB78-49F8-8A6A-02A2A40E4B3D}"/>
                </a:ext>
              </a:extLst>
            </p:cNvPr>
            <p:cNvSpPr>
              <a:spLocks noChangeAspect="1"/>
            </p:cNvSpPr>
            <p:nvPr/>
          </p:nvSpPr>
          <p:spPr>
            <a:xfrm>
              <a:off x="9486579" y="5548760"/>
              <a:ext cx="483331" cy="483331"/>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solidFill>
                <a:schemeClr val="bg1"/>
              </a:solid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b="1" dirty="0">
                <a:solidFill>
                  <a:schemeClr val="bg1"/>
                </a:solidFill>
                <a:latin typeface="Segoe UI" panose="020B0502040204020203" pitchFamily="34" charset="0"/>
              </a:endParaRPr>
            </a:p>
          </p:txBody>
        </p:sp>
      </p:grpSp>
      <p:pic>
        <p:nvPicPr>
          <p:cNvPr id="19" name="Audio Machine - Breath and Life">
            <a:hlinkClick r:id="" action="ppaction://media"/>
            <a:extLst>
              <a:ext uri="{FF2B5EF4-FFF2-40B4-BE49-F238E27FC236}">
                <a16:creationId xmlns:a16="http://schemas.microsoft.com/office/drawing/2014/main" id="{E255A69A-6705-4248-8480-3FA4874C6C8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096000" y="-881289"/>
            <a:ext cx="487363" cy="487363"/>
          </a:xfrm>
          <a:prstGeom prst="rect">
            <a:avLst/>
          </a:prstGeom>
        </p:spPr>
      </p:pic>
    </p:spTree>
    <p:extLst>
      <p:ext uri="{BB962C8B-B14F-4D97-AF65-F5344CB8AC3E}">
        <p14:creationId xmlns:p14="http://schemas.microsoft.com/office/powerpoint/2010/main" val="1720096819"/>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down)">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circle(in)">
                                      <p:cBhvr>
                                        <p:cTn id="20" dur="2000"/>
                                        <p:tgtEl>
                                          <p:spTgt spid="5"/>
                                        </p:tgtEl>
                                      </p:cBhvr>
                                    </p:animEffect>
                                  </p:childTnLst>
                                </p:cTn>
                              </p:par>
                              <p:par>
                                <p:cTn id="21" presetID="6" presetClass="entr" presetSubtype="16"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circle(in)">
                                      <p:cBhvr>
                                        <p:cTn id="23" dur="20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circle(in)">
                                      <p:cBhvr>
                                        <p:cTn id="28" dur="2000"/>
                                        <p:tgtEl>
                                          <p:spTgt spid="14"/>
                                        </p:tgtEl>
                                      </p:cBhvr>
                                    </p:animEffect>
                                  </p:childTnLst>
                                </p:cTn>
                              </p:par>
                            </p:childTnLst>
                          </p:cTn>
                        </p:par>
                        <p:par>
                          <p:cTn id="29" fill="hold">
                            <p:stCondLst>
                              <p:cond delay="2000"/>
                            </p:stCondLst>
                            <p:childTnLst>
                              <p:par>
                                <p:cTn id="30" presetID="1" presetClass="mediacall" presetSubtype="0" fill="hold" nodeType="afterEffect">
                                  <p:stCondLst>
                                    <p:cond delay="0"/>
                                  </p:stCondLst>
                                  <p:childTnLst>
                                    <p:cmd type="call" cmd="playFrom(0.0)">
                                      <p:cBhvr>
                                        <p:cTn id="31"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2" repeatCount="indefinite" fill="remove" display="0">
                  <p:stCondLst>
                    <p:cond delay="indefinite"/>
                  </p:stCondLst>
                  <p:endCondLst>
                    <p:cond evt="onStopAudio" delay="0">
                      <p:tgtEl>
                        <p:sldTgt/>
                      </p:tgtEl>
                    </p:cond>
                  </p:endCondLst>
                </p:cTn>
                <p:tgtEl>
                  <p:spTgt spid="19"/>
                </p:tgtEl>
              </p:cMediaNode>
            </p:audio>
          </p:childTnLst>
        </p:cTn>
      </p:par>
    </p:tnLst>
    <p:bldLst>
      <p:bldP spid="4" grpId="0" animBg="1"/>
      <p:bldP spid="5" grpId="0" animBg="1"/>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7" name="组合 6">
            <a:extLst>
              <a:ext uri="{FF2B5EF4-FFF2-40B4-BE49-F238E27FC236}">
                <a16:creationId xmlns:a16="http://schemas.microsoft.com/office/drawing/2014/main" id="{BAFB0707-BB3E-4A07-9276-F58B8C2F0B5B}"/>
              </a:ext>
            </a:extLst>
          </p:cNvPr>
          <p:cNvGrpSpPr/>
          <p:nvPr/>
        </p:nvGrpSpPr>
        <p:grpSpPr>
          <a:xfrm>
            <a:off x="3804296" y="1381274"/>
            <a:ext cx="4583408" cy="4458911"/>
            <a:chOff x="3774366" y="1910687"/>
            <a:chExt cx="4583408" cy="4458911"/>
          </a:xfrm>
        </p:grpSpPr>
        <p:grpSp>
          <p:nvGrpSpPr>
            <p:cNvPr id="12" name="Group 59">
              <a:extLst>
                <a:ext uri="{FF2B5EF4-FFF2-40B4-BE49-F238E27FC236}">
                  <a16:creationId xmlns:a16="http://schemas.microsoft.com/office/drawing/2014/main" id="{707034F3-FEEB-4BD1-B4EB-13585E1E37C0}"/>
                </a:ext>
              </a:extLst>
            </p:cNvPr>
            <p:cNvGrpSpPr/>
            <p:nvPr/>
          </p:nvGrpSpPr>
          <p:grpSpPr>
            <a:xfrm rot="5400000">
              <a:off x="4092421" y="1979678"/>
              <a:ext cx="4005356" cy="4286573"/>
              <a:chOff x="4346678" y="2157124"/>
              <a:chExt cx="3686802" cy="3945653"/>
            </a:xfrm>
            <a:gradFill>
              <a:gsLst>
                <a:gs pos="0">
                  <a:srgbClr val="584068"/>
                </a:gs>
                <a:gs pos="100000">
                  <a:srgbClr val="ED5276"/>
                </a:gs>
              </a:gsLst>
              <a:lin ang="5400000" scaled="1"/>
            </a:gradFill>
          </p:grpSpPr>
          <p:sp>
            <p:nvSpPr>
              <p:cNvPr id="13" name="Freeform 5">
                <a:extLst>
                  <a:ext uri="{FF2B5EF4-FFF2-40B4-BE49-F238E27FC236}">
                    <a16:creationId xmlns:a16="http://schemas.microsoft.com/office/drawing/2014/main" id="{2A25817E-6C64-453E-9BA4-8394980771E4}"/>
                  </a:ext>
                </a:extLst>
              </p:cNvPr>
              <p:cNvSpPr>
                <a:spLocks/>
              </p:cNvSpPr>
              <p:nvPr/>
            </p:nvSpPr>
            <p:spPr bwMode="auto">
              <a:xfrm rot="5400000">
                <a:off x="4256776" y="2320793"/>
                <a:ext cx="3940374" cy="3613035"/>
              </a:xfrm>
              <a:custGeom>
                <a:avLst/>
                <a:gdLst>
                  <a:gd name="T0" fmla="*/ 892 w 945"/>
                  <a:gd name="T1" fmla="*/ 54 h 866"/>
                  <a:gd name="T2" fmla="*/ 762 w 945"/>
                  <a:gd name="T3" fmla="*/ 0 h 866"/>
                  <a:gd name="T4" fmla="*/ 636 w 945"/>
                  <a:gd name="T5" fmla="*/ 52 h 866"/>
                  <a:gd name="T6" fmla="*/ 576 w 945"/>
                  <a:gd name="T7" fmla="*/ 219 h 866"/>
                  <a:gd name="T8" fmla="*/ 462 w 945"/>
                  <a:gd name="T9" fmla="*/ 421 h 866"/>
                  <a:gd name="T10" fmla="*/ 193 w 945"/>
                  <a:gd name="T11" fmla="*/ 501 h 866"/>
                  <a:gd name="T12" fmla="*/ 183 w 945"/>
                  <a:gd name="T13" fmla="*/ 501 h 866"/>
                  <a:gd name="T14" fmla="*/ 54 w 945"/>
                  <a:gd name="T15" fmla="*/ 554 h 866"/>
                  <a:gd name="T16" fmla="*/ 0 w 945"/>
                  <a:gd name="T17" fmla="*/ 683 h 866"/>
                  <a:gd name="T18" fmla="*/ 54 w 945"/>
                  <a:gd name="T19" fmla="*/ 812 h 866"/>
                  <a:gd name="T20" fmla="*/ 183 w 945"/>
                  <a:gd name="T21" fmla="*/ 866 h 866"/>
                  <a:gd name="T22" fmla="*/ 310 w 945"/>
                  <a:gd name="T23" fmla="*/ 815 h 866"/>
                  <a:gd name="T24" fmla="*/ 349 w 945"/>
                  <a:gd name="T25" fmla="*/ 758 h 866"/>
                  <a:gd name="T26" fmla="*/ 371 w 945"/>
                  <a:gd name="T27" fmla="*/ 637 h 866"/>
                  <a:gd name="T28" fmla="*/ 483 w 945"/>
                  <a:gd name="T29" fmla="*/ 445 h 866"/>
                  <a:gd name="T30" fmla="*/ 762 w 945"/>
                  <a:gd name="T31" fmla="*/ 366 h 866"/>
                  <a:gd name="T32" fmla="*/ 892 w 945"/>
                  <a:gd name="T33" fmla="*/ 312 h 866"/>
                  <a:gd name="T34" fmla="*/ 945 w 945"/>
                  <a:gd name="T35" fmla="*/ 183 h 866"/>
                  <a:gd name="T36" fmla="*/ 892 w 945"/>
                  <a:gd name="T37" fmla="*/ 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5" h="866">
                    <a:moveTo>
                      <a:pt x="892" y="54"/>
                    </a:moveTo>
                    <a:cubicBezTo>
                      <a:pt x="858" y="21"/>
                      <a:pt x="813" y="0"/>
                      <a:pt x="762" y="0"/>
                    </a:cubicBezTo>
                    <a:cubicBezTo>
                      <a:pt x="713" y="0"/>
                      <a:pt x="668" y="20"/>
                      <a:pt x="636" y="52"/>
                    </a:cubicBezTo>
                    <a:cubicBezTo>
                      <a:pt x="574" y="111"/>
                      <a:pt x="583" y="176"/>
                      <a:pt x="576" y="219"/>
                    </a:cubicBezTo>
                    <a:cubicBezTo>
                      <a:pt x="562" y="300"/>
                      <a:pt x="521" y="370"/>
                      <a:pt x="462" y="421"/>
                    </a:cubicBezTo>
                    <a:cubicBezTo>
                      <a:pt x="375" y="496"/>
                      <a:pt x="289" y="506"/>
                      <a:pt x="193" y="501"/>
                    </a:cubicBezTo>
                    <a:cubicBezTo>
                      <a:pt x="189" y="501"/>
                      <a:pt x="186" y="501"/>
                      <a:pt x="183" y="501"/>
                    </a:cubicBezTo>
                    <a:cubicBezTo>
                      <a:pt x="132" y="501"/>
                      <a:pt x="87" y="521"/>
                      <a:pt x="54" y="554"/>
                    </a:cubicBezTo>
                    <a:cubicBezTo>
                      <a:pt x="21" y="587"/>
                      <a:pt x="0" y="633"/>
                      <a:pt x="0" y="683"/>
                    </a:cubicBezTo>
                    <a:cubicBezTo>
                      <a:pt x="0" y="734"/>
                      <a:pt x="21" y="779"/>
                      <a:pt x="54" y="812"/>
                    </a:cubicBezTo>
                    <a:cubicBezTo>
                      <a:pt x="87" y="845"/>
                      <a:pt x="132" y="866"/>
                      <a:pt x="183" y="866"/>
                    </a:cubicBezTo>
                    <a:cubicBezTo>
                      <a:pt x="232" y="866"/>
                      <a:pt x="277" y="846"/>
                      <a:pt x="310" y="815"/>
                    </a:cubicBezTo>
                    <a:cubicBezTo>
                      <a:pt x="326" y="799"/>
                      <a:pt x="340" y="779"/>
                      <a:pt x="349" y="758"/>
                    </a:cubicBezTo>
                    <a:cubicBezTo>
                      <a:pt x="370" y="712"/>
                      <a:pt x="362" y="687"/>
                      <a:pt x="371" y="637"/>
                    </a:cubicBezTo>
                    <a:cubicBezTo>
                      <a:pt x="386" y="561"/>
                      <a:pt x="427" y="494"/>
                      <a:pt x="483" y="445"/>
                    </a:cubicBezTo>
                    <a:cubicBezTo>
                      <a:pt x="604" y="341"/>
                      <a:pt x="730" y="366"/>
                      <a:pt x="762" y="366"/>
                    </a:cubicBezTo>
                    <a:cubicBezTo>
                      <a:pt x="813" y="366"/>
                      <a:pt x="858" y="345"/>
                      <a:pt x="892" y="312"/>
                    </a:cubicBezTo>
                    <a:cubicBezTo>
                      <a:pt x="925" y="279"/>
                      <a:pt x="945" y="234"/>
                      <a:pt x="945" y="183"/>
                    </a:cubicBezTo>
                    <a:cubicBezTo>
                      <a:pt x="945" y="133"/>
                      <a:pt x="925" y="87"/>
                      <a:pt x="892" y="5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nvGrpSpPr>
              <p:cNvPr id="14" name="Group 63">
                <a:extLst>
                  <a:ext uri="{FF2B5EF4-FFF2-40B4-BE49-F238E27FC236}">
                    <a16:creationId xmlns:a16="http://schemas.microsoft.com/office/drawing/2014/main" id="{B378964E-EEDD-49E5-B7C2-D0C9754B922C}"/>
                  </a:ext>
                </a:extLst>
              </p:cNvPr>
              <p:cNvGrpSpPr/>
              <p:nvPr/>
            </p:nvGrpSpPr>
            <p:grpSpPr>
              <a:xfrm>
                <a:off x="4346678" y="2162403"/>
                <a:ext cx="3607756" cy="3940374"/>
                <a:chOff x="4346678" y="2162403"/>
                <a:chExt cx="3607756" cy="3940374"/>
              </a:xfrm>
              <a:grpFill/>
            </p:grpSpPr>
            <p:sp>
              <p:nvSpPr>
                <p:cNvPr id="15" name="Oval 6">
                  <a:extLst>
                    <a:ext uri="{FF2B5EF4-FFF2-40B4-BE49-F238E27FC236}">
                      <a16:creationId xmlns:a16="http://schemas.microsoft.com/office/drawing/2014/main" id="{6779EAF1-889E-4255-9DDD-2B27D22EE503}"/>
                    </a:ext>
                  </a:extLst>
                </p:cNvPr>
                <p:cNvSpPr>
                  <a:spLocks noChangeArrowheads="1"/>
                </p:cNvSpPr>
                <p:nvPr/>
              </p:nvSpPr>
              <p:spPr bwMode="auto">
                <a:xfrm rot="5400000">
                  <a:off x="6432137" y="4580480"/>
                  <a:ext cx="1522297" cy="1522297"/>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4A7788FC-8823-43E8-B543-9BD231C56C92}"/>
                    </a:ext>
                  </a:extLst>
                </p:cNvPr>
                <p:cNvSpPr>
                  <a:spLocks/>
                </p:cNvSpPr>
                <p:nvPr/>
              </p:nvSpPr>
              <p:spPr bwMode="auto">
                <a:xfrm rot="5400000">
                  <a:off x="5022472" y="3061702"/>
                  <a:ext cx="2250888" cy="2145294"/>
                </a:xfrm>
                <a:custGeom>
                  <a:avLst/>
                  <a:gdLst>
                    <a:gd name="T0" fmla="*/ 540 w 540"/>
                    <a:gd name="T1" fmla="*/ 188 h 514"/>
                    <a:gd name="T2" fmla="*/ 163 w 540"/>
                    <a:gd name="T3" fmla="*/ 514 h 514"/>
                    <a:gd name="T4" fmla="*/ 0 w 540"/>
                    <a:gd name="T5" fmla="*/ 325 h 514"/>
                    <a:gd name="T6" fmla="*/ 377 w 540"/>
                    <a:gd name="T7" fmla="*/ 0 h 514"/>
                    <a:gd name="T8" fmla="*/ 540 w 540"/>
                    <a:gd name="T9" fmla="*/ 188 h 514"/>
                  </a:gdLst>
                  <a:ahLst/>
                  <a:cxnLst>
                    <a:cxn ang="0">
                      <a:pos x="T0" y="T1"/>
                    </a:cxn>
                    <a:cxn ang="0">
                      <a:pos x="T2" y="T3"/>
                    </a:cxn>
                    <a:cxn ang="0">
                      <a:pos x="T4" y="T5"/>
                    </a:cxn>
                    <a:cxn ang="0">
                      <a:pos x="T6" y="T7"/>
                    </a:cxn>
                    <a:cxn ang="0">
                      <a:pos x="T8" y="T9"/>
                    </a:cxn>
                  </a:cxnLst>
                  <a:rect l="0" t="0" r="r" b="b"/>
                  <a:pathLst>
                    <a:path w="540" h="514">
                      <a:moveTo>
                        <a:pt x="540" y="188"/>
                      </a:moveTo>
                      <a:cubicBezTo>
                        <a:pt x="344" y="167"/>
                        <a:pt x="170" y="317"/>
                        <a:pt x="163" y="514"/>
                      </a:cubicBezTo>
                      <a:cubicBezTo>
                        <a:pt x="0" y="325"/>
                        <a:pt x="0" y="325"/>
                        <a:pt x="0" y="325"/>
                      </a:cubicBezTo>
                      <a:cubicBezTo>
                        <a:pt x="196" y="347"/>
                        <a:pt x="370" y="197"/>
                        <a:pt x="377" y="0"/>
                      </a:cubicBezTo>
                      <a:lnTo>
                        <a:pt x="540" y="188"/>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8">
                  <a:extLst>
                    <a:ext uri="{FF2B5EF4-FFF2-40B4-BE49-F238E27FC236}">
                      <a16:creationId xmlns:a16="http://schemas.microsoft.com/office/drawing/2014/main" id="{A16EA4C7-3A70-4999-881C-03F8F37AE5BB}"/>
                    </a:ext>
                  </a:extLst>
                </p:cNvPr>
                <p:cNvSpPr>
                  <a:spLocks noChangeArrowheads="1"/>
                </p:cNvSpPr>
                <p:nvPr/>
              </p:nvSpPr>
              <p:spPr bwMode="auto">
                <a:xfrm rot="5400000">
                  <a:off x="4344918" y="2164163"/>
                  <a:ext cx="1525817" cy="1522297"/>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23" name="Group 77">
              <a:extLst>
                <a:ext uri="{FF2B5EF4-FFF2-40B4-BE49-F238E27FC236}">
                  <a16:creationId xmlns:a16="http://schemas.microsoft.com/office/drawing/2014/main" id="{883E87DB-742E-4612-884C-2A675EC3F20B}"/>
                </a:ext>
              </a:extLst>
            </p:cNvPr>
            <p:cNvGrpSpPr/>
            <p:nvPr/>
          </p:nvGrpSpPr>
          <p:grpSpPr>
            <a:xfrm rot="5400000">
              <a:off x="3854694" y="1830359"/>
              <a:ext cx="2288225" cy="2448882"/>
              <a:chOff x="4346678" y="2157124"/>
              <a:chExt cx="3686802" cy="3945653"/>
            </a:xfrm>
            <a:gradFill>
              <a:gsLst>
                <a:gs pos="0">
                  <a:srgbClr val="584068"/>
                </a:gs>
                <a:gs pos="100000">
                  <a:srgbClr val="ED5276"/>
                </a:gs>
              </a:gsLst>
              <a:lin ang="5400000" scaled="1"/>
            </a:gradFill>
          </p:grpSpPr>
          <p:sp>
            <p:nvSpPr>
              <p:cNvPr id="24" name="Freeform 5">
                <a:extLst>
                  <a:ext uri="{FF2B5EF4-FFF2-40B4-BE49-F238E27FC236}">
                    <a16:creationId xmlns:a16="http://schemas.microsoft.com/office/drawing/2014/main" id="{52F9CA83-F30C-457E-9B33-DE12B9202F19}"/>
                  </a:ext>
                </a:extLst>
              </p:cNvPr>
              <p:cNvSpPr>
                <a:spLocks/>
              </p:cNvSpPr>
              <p:nvPr/>
            </p:nvSpPr>
            <p:spPr bwMode="auto">
              <a:xfrm rot="5400000">
                <a:off x="4256776" y="2320793"/>
                <a:ext cx="3940374" cy="3613035"/>
              </a:xfrm>
              <a:custGeom>
                <a:avLst/>
                <a:gdLst>
                  <a:gd name="T0" fmla="*/ 892 w 945"/>
                  <a:gd name="T1" fmla="*/ 54 h 866"/>
                  <a:gd name="T2" fmla="*/ 762 w 945"/>
                  <a:gd name="T3" fmla="*/ 0 h 866"/>
                  <a:gd name="T4" fmla="*/ 636 w 945"/>
                  <a:gd name="T5" fmla="*/ 52 h 866"/>
                  <a:gd name="T6" fmla="*/ 576 w 945"/>
                  <a:gd name="T7" fmla="*/ 219 h 866"/>
                  <a:gd name="T8" fmla="*/ 462 w 945"/>
                  <a:gd name="T9" fmla="*/ 421 h 866"/>
                  <a:gd name="T10" fmla="*/ 193 w 945"/>
                  <a:gd name="T11" fmla="*/ 501 h 866"/>
                  <a:gd name="T12" fmla="*/ 183 w 945"/>
                  <a:gd name="T13" fmla="*/ 501 h 866"/>
                  <a:gd name="T14" fmla="*/ 54 w 945"/>
                  <a:gd name="T15" fmla="*/ 554 h 866"/>
                  <a:gd name="T16" fmla="*/ 0 w 945"/>
                  <a:gd name="T17" fmla="*/ 683 h 866"/>
                  <a:gd name="T18" fmla="*/ 54 w 945"/>
                  <a:gd name="T19" fmla="*/ 812 h 866"/>
                  <a:gd name="T20" fmla="*/ 183 w 945"/>
                  <a:gd name="T21" fmla="*/ 866 h 866"/>
                  <a:gd name="T22" fmla="*/ 310 w 945"/>
                  <a:gd name="T23" fmla="*/ 815 h 866"/>
                  <a:gd name="T24" fmla="*/ 349 w 945"/>
                  <a:gd name="T25" fmla="*/ 758 h 866"/>
                  <a:gd name="T26" fmla="*/ 371 w 945"/>
                  <a:gd name="T27" fmla="*/ 637 h 866"/>
                  <a:gd name="T28" fmla="*/ 483 w 945"/>
                  <a:gd name="T29" fmla="*/ 445 h 866"/>
                  <a:gd name="T30" fmla="*/ 762 w 945"/>
                  <a:gd name="T31" fmla="*/ 366 h 866"/>
                  <a:gd name="T32" fmla="*/ 892 w 945"/>
                  <a:gd name="T33" fmla="*/ 312 h 866"/>
                  <a:gd name="T34" fmla="*/ 945 w 945"/>
                  <a:gd name="T35" fmla="*/ 183 h 866"/>
                  <a:gd name="T36" fmla="*/ 892 w 945"/>
                  <a:gd name="T37" fmla="*/ 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5" h="866">
                    <a:moveTo>
                      <a:pt x="892" y="54"/>
                    </a:moveTo>
                    <a:cubicBezTo>
                      <a:pt x="858" y="21"/>
                      <a:pt x="813" y="0"/>
                      <a:pt x="762" y="0"/>
                    </a:cubicBezTo>
                    <a:cubicBezTo>
                      <a:pt x="713" y="0"/>
                      <a:pt x="668" y="20"/>
                      <a:pt x="636" y="52"/>
                    </a:cubicBezTo>
                    <a:cubicBezTo>
                      <a:pt x="574" y="111"/>
                      <a:pt x="583" y="176"/>
                      <a:pt x="576" y="219"/>
                    </a:cubicBezTo>
                    <a:cubicBezTo>
                      <a:pt x="562" y="300"/>
                      <a:pt x="521" y="370"/>
                      <a:pt x="462" y="421"/>
                    </a:cubicBezTo>
                    <a:cubicBezTo>
                      <a:pt x="375" y="496"/>
                      <a:pt x="289" y="506"/>
                      <a:pt x="193" y="501"/>
                    </a:cubicBezTo>
                    <a:cubicBezTo>
                      <a:pt x="189" y="501"/>
                      <a:pt x="186" y="501"/>
                      <a:pt x="183" y="501"/>
                    </a:cubicBezTo>
                    <a:cubicBezTo>
                      <a:pt x="132" y="501"/>
                      <a:pt x="87" y="521"/>
                      <a:pt x="54" y="554"/>
                    </a:cubicBezTo>
                    <a:cubicBezTo>
                      <a:pt x="21" y="587"/>
                      <a:pt x="0" y="633"/>
                      <a:pt x="0" y="683"/>
                    </a:cubicBezTo>
                    <a:cubicBezTo>
                      <a:pt x="0" y="734"/>
                      <a:pt x="21" y="779"/>
                      <a:pt x="54" y="812"/>
                    </a:cubicBezTo>
                    <a:cubicBezTo>
                      <a:pt x="87" y="845"/>
                      <a:pt x="132" y="866"/>
                      <a:pt x="183" y="866"/>
                    </a:cubicBezTo>
                    <a:cubicBezTo>
                      <a:pt x="232" y="866"/>
                      <a:pt x="277" y="846"/>
                      <a:pt x="310" y="815"/>
                    </a:cubicBezTo>
                    <a:cubicBezTo>
                      <a:pt x="326" y="799"/>
                      <a:pt x="340" y="779"/>
                      <a:pt x="349" y="758"/>
                    </a:cubicBezTo>
                    <a:cubicBezTo>
                      <a:pt x="370" y="712"/>
                      <a:pt x="362" y="687"/>
                      <a:pt x="371" y="637"/>
                    </a:cubicBezTo>
                    <a:cubicBezTo>
                      <a:pt x="386" y="561"/>
                      <a:pt x="427" y="494"/>
                      <a:pt x="483" y="445"/>
                    </a:cubicBezTo>
                    <a:cubicBezTo>
                      <a:pt x="604" y="341"/>
                      <a:pt x="730" y="366"/>
                      <a:pt x="762" y="366"/>
                    </a:cubicBezTo>
                    <a:cubicBezTo>
                      <a:pt x="813" y="366"/>
                      <a:pt x="858" y="345"/>
                      <a:pt x="892" y="312"/>
                    </a:cubicBezTo>
                    <a:cubicBezTo>
                      <a:pt x="925" y="279"/>
                      <a:pt x="945" y="234"/>
                      <a:pt x="945" y="183"/>
                    </a:cubicBezTo>
                    <a:cubicBezTo>
                      <a:pt x="945" y="133"/>
                      <a:pt x="925" y="87"/>
                      <a:pt x="892" y="5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nvGrpSpPr>
              <p:cNvPr id="25" name="Group 81">
                <a:extLst>
                  <a:ext uri="{FF2B5EF4-FFF2-40B4-BE49-F238E27FC236}">
                    <a16:creationId xmlns:a16="http://schemas.microsoft.com/office/drawing/2014/main" id="{1AE771F1-4FD1-4C0C-9877-FF1059B5527E}"/>
                  </a:ext>
                </a:extLst>
              </p:cNvPr>
              <p:cNvGrpSpPr/>
              <p:nvPr/>
            </p:nvGrpSpPr>
            <p:grpSpPr>
              <a:xfrm>
                <a:off x="4346678" y="2162403"/>
                <a:ext cx="3607756" cy="3940374"/>
                <a:chOff x="4346678" y="2162403"/>
                <a:chExt cx="3607756" cy="3940374"/>
              </a:xfrm>
              <a:grpFill/>
            </p:grpSpPr>
            <p:sp>
              <p:nvSpPr>
                <p:cNvPr id="26" name="Oval 6">
                  <a:extLst>
                    <a:ext uri="{FF2B5EF4-FFF2-40B4-BE49-F238E27FC236}">
                      <a16:creationId xmlns:a16="http://schemas.microsoft.com/office/drawing/2014/main" id="{6713864E-EBFE-41A6-B9B7-82F4B00EFFD3}"/>
                    </a:ext>
                  </a:extLst>
                </p:cNvPr>
                <p:cNvSpPr>
                  <a:spLocks noChangeArrowheads="1"/>
                </p:cNvSpPr>
                <p:nvPr/>
              </p:nvSpPr>
              <p:spPr bwMode="auto">
                <a:xfrm rot="5400000">
                  <a:off x="6432137" y="4580480"/>
                  <a:ext cx="1522297" cy="1522297"/>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3BACBB0A-56FB-4A78-B6F8-1DAED4C879BC}"/>
                    </a:ext>
                  </a:extLst>
                </p:cNvPr>
                <p:cNvSpPr>
                  <a:spLocks/>
                </p:cNvSpPr>
                <p:nvPr/>
              </p:nvSpPr>
              <p:spPr bwMode="auto">
                <a:xfrm rot="5400000">
                  <a:off x="5022472" y="3061702"/>
                  <a:ext cx="2250888" cy="2145294"/>
                </a:xfrm>
                <a:custGeom>
                  <a:avLst/>
                  <a:gdLst>
                    <a:gd name="T0" fmla="*/ 540 w 540"/>
                    <a:gd name="T1" fmla="*/ 188 h 514"/>
                    <a:gd name="T2" fmla="*/ 163 w 540"/>
                    <a:gd name="T3" fmla="*/ 514 h 514"/>
                    <a:gd name="T4" fmla="*/ 0 w 540"/>
                    <a:gd name="T5" fmla="*/ 325 h 514"/>
                    <a:gd name="T6" fmla="*/ 377 w 540"/>
                    <a:gd name="T7" fmla="*/ 0 h 514"/>
                    <a:gd name="T8" fmla="*/ 540 w 540"/>
                    <a:gd name="T9" fmla="*/ 188 h 514"/>
                  </a:gdLst>
                  <a:ahLst/>
                  <a:cxnLst>
                    <a:cxn ang="0">
                      <a:pos x="T0" y="T1"/>
                    </a:cxn>
                    <a:cxn ang="0">
                      <a:pos x="T2" y="T3"/>
                    </a:cxn>
                    <a:cxn ang="0">
                      <a:pos x="T4" y="T5"/>
                    </a:cxn>
                    <a:cxn ang="0">
                      <a:pos x="T6" y="T7"/>
                    </a:cxn>
                    <a:cxn ang="0">
                      <a:pos x="T8" y="T9"/>
                    </a:cxn>
                  </a:cxnLst>
                  <a:rect l="0" t="0" r="r" b="b"/>
                  <a:pathLst>
                    <a:path w="540" h="514">
                      <a:moveTo>
                        <a:pt x="540" y="188"/>
                      </a:moveTo>
                      <a:cubicBezTo>
                        <a:pt x="344" y="167"/>
                        <a:pt x="170" y="317"/>
                        <a:pt x="163" y="514"/>
                      </a:cubicBezTo>
                      <a:cubicBezTo>
                        <a:pt x="0" y="325"/>
                        <a:pt x="0" y="325"/>
                        <a:pt x="0" y="325"/>
                      </a:cubicBezTo>
                      <a:cubicBezTo>
                        <a:pt x="196" y="347"/>
                        <a:pt x="370" y="197"/>
                        <a:pt x="377" y="0"/>
                      </a:cubicBezTo>
                      <a:lnTo>
                        <a:pt x="540" y="188"/>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8" name="Oval 8">
                  <a:extLst>
                    <a:ext uri="{FF2B5EF4-FFF2-40B4-BE49-F238E27FC236}">
                      <a16:creationId xmlns:a16="http://schemas.microsoft.com/office/drawing/2014/main" id="{ED8A756D-BEF1-4343-A70C-16F6D0D6AD82}"/>
                    </a:ext>
                  </a:extLst>
                </p:cNvPr>
                <p:cNvSpPr>
                  <a:spLocks noChangeArrowheads="1"/>
                </p:cNvSpPr>
                <p:nvPr/>
              </p:nvSpPr>
              <p:spPr bwMode="auto">
                <a:xfrm rot="5400000">
                  <a:off x="4344918" y="2164163"/>
                  <a:ext cx="1525817" cy="1522297"/>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29" name="Group 86">
              <a:extLst>
                <a:ext uri="{FF2B5EF4-FFF2-40B4-BE49-F238E27FC236}">
                  <a16:creationId xmlns:a16="http://schemas.microsoft.com/office/drawing/2014/main" id="{F8F52AF8-9C91-4E1C-BEDE-2DB276E9BF0F}"/>
                </a:ext>
              </a:extLst>
            </p:cNvPr>
            <p:cNvGrpSpPr/>
            <p:nvPr/>
          </p:nvGrpSpPr>
          <p:grpSpPr>
            <a:xfrm rot="5400000">
              <a:off x="5989220" y="4001045"/>
              <a:ext cx="2288225" cy="2448882"/>
              <a:chOff x="4346678" y="2157124"/>
              <a:chExt cx="3686802" cy="3945653"/>
            </a:xfrm>
            <a:gradFill>
              <a:gsLst>
                <a:gs pos="0">
                  <a:srgbClr val="584068"/>
                </a:gs>
                <a:gs pos="100000">
                  <a:srgbClr val="ED5276"/>
                </a:gs>
              </a:gsLst>
              <a:lin ang="5400000" scaled="1"/>
            </a:gradFill>
          </p:grpSpPr>
          <p:sp>
            <p:nvSpPr>
              <p:cNvPr id="30" name="Freeform 5">
                <a:extLst>
                  <a:ext uri="{FF2B5EF4-FFF2-40B4-BE49-F238E27FC236}">
                    <a16:creationId xmlns:a16="http://schemas.microsoft.com/office/drawing/2014/main" id="{5867A570-57E4-4E89-8B5C-822D6B1AB2D8}"/>
                  </a:ext>
                </a:extLst>
              </p:cNvPr>
              <p:cNvSpPr>
                <a:spLocks/>
              </p:cNvSpPr>
              <p:nvPr/>
            </p:nvSpPr>
            <p:spPr bwMode="auto">
              <a:xfrm rot="5400000">
                <a:off x="4256776" y="2320793"/>
                <a:ext cx="3940374" cy="3613035"/>
              </a:xfrm>
              <a:custGeom>
                <a:avLst/>
                <a:gdLst>
                  <a:gd name="T0" fmla="*/ 892 w 945"/>
                  <a:gd name="T1" fmla="*/ 54 h 866"/>
                  <a:gd name="T2" fmla="*/ 762 w 945"/>
                  <a:gd name="T3" fmla="*/ 0 h 866"/>
                  <a:gd name="T4" fmla="*/ 636 w 945"/>
                  <a:gd name="T5" fmla="*/ 52 h 866"/>
                  <a:gd name="T6" fmla="*/ 576 w 945"/>
                  <a:gd name="T7" fmla="*/ 219 h 866"/>
                  <a:gd name="T8" fmla="*/ 462 w 945"/>
                  <a:gd name="T9" fmla="*/ 421 h 866"/>
                  <a:gd name="T10" fmla="*/ 193 w 945"/>
                  <a:gd name="T11" fmla="*/ 501 h 866"/>
                  <a:gd name="T12" fmla="*/ 183 w 945"/>
                  <a:gd name="T13" fmla="*/ 501 h 866"/>
                  <a:gd name="T14" fmla="*/ 54 w 945"/>
                  <a:gd name="T15" fmla="*/ 554 h 866"/>
                  <a:gd name="T16" fmla="*/ 0 w 945"/>
                  <a:gd name="T17" fmla="*/ 683 h 866"/>
                  <a:gd name="T18" fmla="*/ 54 w 945"/>
                  <a:gd name="T19" fmla="*/ 812 h 866"/>
                  <a:gd name="T20" fmla="*/ 183 w 945"/>
                  <a:gd name="T21" fmla="*/ 866 h 866"/>
                  <a:gd name="T22" fmla="*/ 310 w 945"/>
                  <a:gd name="T23" fmla="*/ 815 h 866"/>
                  <a:gd name="T24" fmla="*/ 349 w 945"/>
                  <a:gd name="T25" fmla="*/ 758 h 866"/>
                  <a:gd name="T26" fmla="*/ 371 w 945"/>
                  <a:gd name="T27" fmla="*/ 637 h 866"/>
                  <a:gd name="T28" fmla="*/ 483 w 945"/>
                  <a:gd name="T29" fmla="*/ 445 h 866"/>
                  <a:gd name="T30" fmla="*/ 762 w 945"/>
                  <a:gd name="T31" fmla="*/ 366 h 866"/>
                  <a:gd name="T32" fmla="*/ 892 w 945"/>
                  <a:gd name="T33" fmla="*/ 312 h 866"/>
                  <a:gd name="T34" fmla="*/ 945 w 945"/>
                  <a:gd name="T35" fmla="*/ 183 h 866"/>
                  <a:gd name="T36" fmla="*/ 892 w 945"/>
                  <a:gd name="T37" fmla="*/ 54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5" h="866">
                    <a:moveTo>
                      <a:pt x="892" y="54"/>
                    </a:moveTo>
                    <a:cubicBezTo>
                      <a:pt x="858" y="21"/>
                      <a:pt x="813" y="0"/>
                      <a:pt x="762" y="0"/>
                    </a:cubicBezTo>
                    <a:cubicBezTo>
                      <a:pt x="713" y="0"/>
                      <a:pt x="668" y="20"/>
                      <a:pt x="636" y="52"/>
                    </a:cubicBezTo>
                    <a:cubicBezTo>
                      <a:pt x="574" y="111"/>
                      <a:pt x="583" y="176"/>
                      <a:pt x="576" y="219"/>
                    </a:cubicBezTo>
                    <a:cubicBezTo>
                      <a:pt x="562" y="300"/>
                      <a:pt x="521" y="370"/>
                      <a:pt x="462" y="421"/>
                    </a:cubicBezTo>
                    <a:cubicBezTo>
                      <a:pt x="375" y="496"/>
                      <a:pt x="289" y="506"/>
                      <a:pt x="193" y="501"/>
                    </a:cubicBezTo>
                    <a:cubicBezTo>
                      <a:pt x="189" y="501"/>
                      <a:pt x="186" y="501"/>
                      <a:pt x="183" y="501"/>
                    </a:cubicBezTo>
                    <a:cubicBezTo>
                      <a:pt x="132" y="501"/>
                      <a:pt x="87" y="521"/>
                      <a:pt x="54" y="554"/>
                    </a:cubicBezTo>
                    <a:cubicBezTo>
                      <a:pt x="21" y="587"/>
                      <a:pt x="0" y="633"/>
                      <a:pt x="0" y="683"/>
                    </a:cubicBezTo>
                    <a:cubicBezTo>
                      <a:pt x="0" y="734"/>
                      <a:pt x="21" y="779"/>
                      <a:pt x="54" y="812"/>
                    </a:cubicBezTo>
                    <a:cubicBezTo>
                      <a:pt x="87" y="845"/>
                      <a:pt x="132" y="866"/>
                      <a:pt x="183" y="866"/>
                    </a:cubicBezTo>
                    <a:cubicBezTo>
                      <a:pt x="232" y="866"/>
                      <a:pt x="277" y="846"/>
                      <a:pt x="310" y="815"/>
                    </a:cubicBezTo>
                    <a:cubicBezTo>
                      <a:pt x="326" y="799"/>
                      <a:pt x="340" y="779"/>
                      <a:pt x="349" y="758"/>
                    </a:cubicBezTo>
                    <a:cubicBezTo>
                      <a:pt x="370" y="712"/>
                      <a:pt x="362" y="687"/>
                      <a:pt x="371" y="637"/>
                    </a:cubicBezTo>
                    <a:cubicBezTo>
                      <a:pt x="386" y="561"/>
                      <a:pt x="427" y="494"/>
                      <a:pt x="483" y="445"/>
                    </a:cubicBezTo>
                    <a:cubicBezTo>
                      <a:pt x="604" y="341"/>
                      <a:pt x="730" y="366"/>
                      <a:pt x="762" y="366"/>
                    </a:cubicBezTo>
                    <a:cubicBezTo>
                      <a:pt x="813" y="366"/>
                      <a:pt x="858" y="345"/>
                      <a:pt x="892" y="312"/>
                    </a:cubicBezTo>
                    <a:cubicBezTo>
                      <a:pt x="925" y="279"/>
                      <a:pt x="945" y="234"/>
                      <a:pt x="945" y="183"/>
                    </a:cubicBezTo>
                    <a:cubicBezTo>
                      <a:pt x="945" y="133"/>
                      <a:pt x="925" y="87"/>
                      <a:pt x="892" y="5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nvGrpSpPr>
              <p:cNvPr id="31" name="Group 90">
                <a:extLst>
                  <a:ext uri="{FF2B5EF4-FFF2-40B4-BE49-F238E27FC236}">
                    <a16:creationId xmlns:a16="http://schemas.microsoft.com/office/drawing/2014/main" id="{409168AF-B903-4F7A-8A17-5DF5B59A22F8}"/>
                  </a:ext>
                </a:extLst>
              </p:cNvPr>
              <p:cNvGrpSpPr/>
              <p:nvPr/>
            </p:nvGrpSpPr>
            <p:grpSpPr>
              <a:xfrm>
                <a:off x="4346678" y="2162403"/>
                <a:ext cx="3607756" cy="3940374"/>
                <a:chOff x="4346678" y="2162403"/>
                <a:chExt cx="3607756" cy="3940374"/>
              </a:xfrm>
              <a:grpFill/>
            </p:grpSpPr>
            <p:sp>
              <p:nvSpPr>
                <p:cNvPr id="32" name="Oval 6">
                  <a:extLst>
                    <a:ext uri="{FF2B5EF4-FFF2-40B4-BE49-F238E27FC236}">
                      <a16:creationId xmlns:a16="http://schemas.microsoft.com/office/drawing/2014/main" id="{F4671D59-A6E3-45C5-B278-9DD1BD9BA0FC}"/>
                    </a:ext>
                  </a:extLst>
                </p:cNvPr>
                <p:cNvSpPr>
                  <a:spLocks noChangeArrowheads="1"/>
                </p:cNvSpPr>
                <p:nvPr/>
              </p:nvSpPr>
              <p:spPr bwMode="auto">
                <a:xfrm rot="5400000">
                  <a:off x="6432137" y="4580480"/>
                  <a:ext cx="1522297" cy="1522297"/>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7">
                  <a:extLst>
                    <a:ext uri="{FF2B5EF4-FFF2-40B4-BE49-F238E27FC236}">
                      <a16:creationId xmlns:a16="http://schemas.microsoft.com/office/drawing/2014/main" id="{C478A3E2-F2D4-41ED-AC85-CC0FBB79887E}"/>
                    </a:ext>
                  </a:extLst>
                </p:cNvPr>
                <p:cNvSpPr>
                  <a:spLocks/>
                </p:cNvSpPr>
                <p:nvPr/>
              </p:nvSpPr>
              <p:spPr bwMode="auto">
                <a:xfrm rot="5400000">
                  <a:off x="5022472" y="3061702"/>
                  <a:ext cx="2250888" cy="2145294"/>
                </a:xfrm>
                <a:custGeom>
                  <a:avLst/>
                  <a:gdLst>
                    <a:gd name="T0" fmla="*/ 540 w 540"/>
                    <a:gd name="T1" fmla="*/ 188 h 514"/>
                    <a:gd name="T2" fmla="*/ 163 w 540"/>
                    <a:gd name="T3" fmla="*/ 514 h 514"/>
                    <a:gd name="T4" fmla="*/ 0 w 540"/>
                    <a:gd name="T5" fmla="*/ 325 h 514"/>
                    <a:gd name="T6" fmla="*/ 377 w 540"/>
                    <a:gd name="T7" fmla="*/ 0 h 514"/>
                    <a:gd name="T8" fmla="*/ 540 w 540"/>
                    <a:gd name="T9" fmla="*/ 188 h 514"/>
                  </a:gdLst>
                  <a:ahLst/>
                  <a:cxnLst>
                    <a:cxn ang="0">
                      <a:pos x="T0" y="T1"/>
                    </a:cxn>
                    <a:cxn ang="0">
                      <a:pos x="T2" y="T3"/>
                    </a:cxn>
                    <a:cxn ang="0">
                      <a:pos x="T4" y="T5"/>
                    </a:cxn>
                    <a:cxn ang="0">
                      <a:pos x="T6" y="T7"/>
                    </a:cxn>
                    <a:cxn ang="0">
                      <a:pos x="T8" y="T9"/>
                    </a:cxn>
                  </a:cxnLst>
                  <a:rect l="0" t="0" r="r" b="b"/>
                  <a:pathLst>
                    <a:path w="540" h="514">
                      <a:moveTo>
                        <a:pt x="540" y="188"/>
                      </a:moveTo>
                      <a:cubicBezTo>
                        <a:pt x="344" y="167"/>
                        <a:pt x="170" y="317"/>
                        <a:pt x="163" y="514"/>
                      </a:cubicBezTo>
                      <a:cubicBezTo>
                        <a:pt x="0" y="325"/>
                        <a:pt x="0" y="325"/>
                        <a:pt x="0" y="325"/>
                      </a:cubicBezTo>
                      <a:cubicBezTo>
                        <a:pt x="196" y="347"/>
                        <a:pt x="370" y="197"/>
                        <a:pt x="377" y="0"/>
                      </a:cubicBezTo>
                      <a:lnTo>
                        <a:pt x="540" y="188"/>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4" name="Oval 8">
                  <a:extLst>
                    <a:ext uri="{FF2B5EF4-FFF2-40B4-BE49-F238E27FC236}">
                      <a16:creationId xmlns:a16="http://schemas.microsoft.com/office/drawing/2014/main" id="{32E4BC44-C7B9-4905-8FBE-23E8439A498C}"/>
                    </a:ext>
                  </a:extLst>
                </p:cNvPr>
                <p:cNvSpPr>
                  <a:spLocks noChangeArrowheads="1"/>
                </p:cNvSpPr>
                <p:nvPr/>
              </p:nvSpPr>
              <p:spPr bwMode="auto">
                <a:xfrm rot="5400000">
                  <a:off x="4344918" y="2164163"/>
                  <a:ext cx="1525817" cy="1522297"/>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grpSp>
        </p:grpSp>
      </p:grpSp>
      <p:grpSp>
        <p:nvGrpSpPr>
          <p:cNvPr id="35" name="组合 34">
            <a:extLst>
              <a:ext uri="{FF2B5EF4-FFF2-40B4-BE49-F238E27FC236}">
                <a16:creationId xmlns:a16="http://schemas.microsoft.com/office/drawing/2014/main" id="{99E80DDF-2665-40CE-9A6B-1F99EE2303BE}"/>
              </a:ext>
            </a:extLst>
          </p:cNvPr>
          <p:cNvGrpSpPr/>
          <p:nvPr/>
        </p:nvGrpSpPr>
        <p:grpSpPr>
          <a:xfrm>
            <a:off x="8719363" y="1620797"/>
            <a:ext cx="2088558" cy="1623906"/>
            <a:chOff x="3512297" y="2038618"/>
            <a:chExt cx="2088558" cy="1623906"/>
          </a:xfrm>
        </p:grpSpPr>
        <p:sp>
          <p:nvSpPr>
            <p:cNvPr id="36" name="Title 20">
              <a:extLst>
                <a:ext uri="{FF2B5EF4-FFF2-40B4-BE49-F238E27FC236}">
                  <a16:creationId xmlns:a16="http://schemas.microsoft.com/office/drawing/2014/main" id="{190C97D6-B221-4A84-BAEA-60F9B1BFD221}"/>
                </a:ext>
              </a:extLst>
            </p:cNvPr>
            <p:cNvSpPr txBox="1">
              <a:spLocks/>
            </p:cNvSpPr>
            <p:nvPr/>
          </p:nvSpPr>
          <p:spPr>
            <a:xfrm>
              <a:off x="3588497" y="2407950"/>
              <a:ext cx="2012358" cy="1254574"/>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7" name="文本框 36">
              <a:extLst>
                <a:ext uri="{FF2B5EF4-FFF2-40B4-BE49-F238E27FC236}">
                  <a16:creationId xmlns:a16="http://schemas.microsoft.com/office/drawing/2014/main" id="{EBF63492-B953-428D-8004-A0EFD26BF1A6}"/>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8" name="组合 37">
            <a:extLst>
              <a:ext uri="{FF2B5EF4-FFF2-40B4-BE49-F238E27FC236}">
                <a16:creationId xmlns:a16="http://schemas.microsoft.com/office/drawing/2014/main" id="{2E945CF5-7255-429F-8DFE-DA99C4155523}"/>
              </a:ext>
            </a:extLst>
          </p:cNvPr>
          <p:cNvGrpSpPr/>
          <p:nvPr/>
        </p:nvGrpSpPr>
        <p:grpSpPr>
          <a:xfrm>
            <a:off x="1442136" y="1620797"/>
            <a:ext cx="2088558" cy="1623906"/>
            <a:chOff x="3512297" y="2038618"/>
            <a:chExt cx="2088558" cy="1623906"/>
          </a:xfrm>
        </p:grpSpPr>
        <p:sp>
          <p:nvSpPr>
            <p:cNvPr id="39" name="Title 20">
              <a:extLst>
                <a:ext uri="{FF2B5EF4-FFF2-40B4-BE49-F238E27FC236}">
                  <a16:creationId xmlns:a16="http://schemas.microsoft.com/office/drawing/2014/main" id="{94A3F523-5498-40E6-BD32-35C2895BFC76}"/>
                </a:ext>
              </a:extLst>
            </p:cNvPr>
            <p:cNvSpPr txBox="1">
              <a:spLocks/>
            </p:cNvSpPr>
            <p:nvPr/>
          </p:nvSpPr>
          <p:spPr>
            <a:xfrm>
              <a:off x="3588497" y="2407950"/>
              <a:ext cx="2012358" cy="1254574"/>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0" name="文本框 39">
              <a:extLst>
                <a:ext uri="{FF2B5EF4-FFF2-40B4-BE49-F238E27FC236}">
                  <a16:creationId xmlns:a16="http://schemas.microsoft.com/office/drawing/2014/main" id="{767D5691-9883-4E15-AEDF-F519E7C4F48F}"/>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41" name="组合 40">
            <a:extLst>
              <a:ext uri="{FF2B5EF4-FFF2-40B4-BE49-F238E27FC236}">
                <a16:creationId xmlns:a16="http://schemas.microsoft.com/office/drawing/2014/main" id="{CB76EC79-A21E-4A4E-934E-2BDED181E804}"/>
              </a:ext>
            </a:extLst>
          </p:cNvPr>
          <p:cNvGrpSpPr/>
          <p:nvPr/>
        </p:nvGrpSpPr>
        <p:grpSpPr>
          <a:xfrm>
            <a:off x="8775649" y="4208319"/>
            <a:ext cx="2088558" cy="1623906"/>
            <a:chOff x="3512297" y="2038618"/>
            <a:chExt cx="2088558" cy="1623906"/>
          </a:xfrm>
        </p:grpSpPr>
        <p:sp>
          <p:nvSpPr>
            <p:cNvPr id="42" name="Title 20">
              <a:extLst>
                <a:ext uri="{FF2B5EF4-FFF2-40B4-BE49-F238E27FC236}">
                  <a16:creationId xmlns:a16="http://schemas.microsoft.com/office/drawing/2014/main" id="{529C29E1-FA32-47E7-B06A-03BF0762DE14}"/>
                </a:ext>
              </a:extLst>
            </p:cNvPr>
            <p:cNvSpPr txBox="1">
              <a:spLocks/>
            </p:cNvSpPr>
            <p:nvPr/>
          </p:nvSpPr>
          <p:spPr>
            <a:xfrm>
              <a:off x="3588497" y="2407950"/>
              <a:ext cx="2012358" cy="1254574"/>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3" name="文本框 42">
              <a:extLst>
                <a:ext uri="{FF2B5EF4-FFF2-40B4-BE49-F238E27FC236}">
                  <a16:creationId xmlns:a16="http://schemas.microsoft.com/office/drawing/2014/main" id="{0C154D67-9716-40B6-819A-4A81FBC21D0D}"/>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44" name="组合 43">
            <a:extLst>
              <a:ext uri="{FF2B5EF4-FFF2-40B4-BE49-F238E27FC236}">
                <a16:creationId xmlns:a16="http://schemas.microsoft.com/office/drawing/2014/main" id="{2E9BD1D0-39CB-44F2-9211-1E205A7F9C8C}"/>
              </a:ext>
            </a:extLst>
          </p:cNvPr>
          <p:cNvGrpSpPr/>
          <p:nvPr/>
        </p:nvGrpSpPr>
        <p:grpSpPr>
          <a:xfrm>
            <a:off x="1726625" y="4249309"/>
            <a:ext cx="2088558" cy="1623906"/>
            <a:chOff x="3512297" y="2038618"/>
            <a:chExt cx="2088558" cy="1623906"/>
          </a:xfrm>
        </p:grpSpPr>
        <p:sp>
          <p:nvSpPr>
            <p:cNvPr id="45" name="Title 20">
              <a:extLst>
                <a:ext uri="{FF2B5EF4-FFF2-40B4-BE49-F238E27FC236}">
                  <a16:creationId xmlns:a16="http://schemas.microsoft.com/office/drawing/2014/main" id="{6EB6E906-1BBA-4934-8FC4-EE1A44BEC857}"/>
                </a:ext>
              </a:extLst>
            </p:cNvPr>
            <p:cNvSpPr txBox="1">
              <a:spLocks/>
            </p:cNvSpPr>
            <p:nvPr/>
          </p:nvSpPr>
          <p:spPr>
            <a:xfrm>
              <a:off x="3588497" y="2407950"/>
              <a:ext cx="2012358" cy="1254574"/>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6" name="文本框 45">
              <a:extLst>
                <a:ext uri="{FF2B5EF4-FFF2-40B4-BE49-F238E27FC236}">
                  <a16:creationId xmlns:a16="http://schemas.microsoft.com/office/drawing/2014/main" id="{0CD3D21A-E16E-4223-9F62-DC43F89DD3F6}"/>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Tree>
    <p:extLst>
      <p:ext uri="{BB962C8B-B14F-4D97-AF65-F5344CB8AC3E}">
        <p14:creationId xmlns:p14="http://schemas.microsoft.com/office/powerpoint/2010/main" val="1554781044"/>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wipe(down)">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wipe(down)">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wipe(down)">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wipe(down)">
                                      <p:cBhvr>
                                        <p:cTn id="2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8" name="组合 7">
            <a:extLst>
              <a:ext uri="{FF2B5EF4-FFF2-40B4-BE49-F238E27FC236}">
                <a16:creationId xmlns:a16="http://schemas.microsoft.com/office/drawing/2014/main" id="{49D22A2A-1CC8-4985-99DF-3CFB34E9F935}"/>
              </a:ext>
            </a:extLst>
          </p:cNvPr>
          <p:cNvGrpSpPr/>
          <p:nvPr/>
        </p:nvGrpSpPr>
        <p:grpSpPr>
          <a:xfrm>
            <a:off x="6542315" y="985156"/>
            <a:ext cx="3494314" cy="5181599"/>
            <a:chOff x="4201887" y="1333502"/>
            <a:chExt cx="3494314" cy="5181599"/>
          </a:xfrm>
        </p:grpSpPr>
        <p:pic>
          <p:nvPicPr>
            <p:cNvPr id="12" name="图片 11">
              <a:extLst>
                <a:ext uri="{FF2B5EF4-FFF2-40B4-BE49-F238E27FC236}">
                  <a16:creationId xmlns:a16="http://schemas.microsoft.com/office/drawing/2014/main" id="{B024CC3E-6620-4C4A-9976-BB99935543D9}"/>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r="56072"/>
            <a:stretch/>
          </p:blipFill>
          <p:spPr>
            <a:xfrm>
              <a:off x="4765634" y="1632857"/>
              <a:ext cx="2660732" cy="4093028"/>
            </a:xfrm>
            <a:prstGeom prst="rect">
              <a:avLst/>
            </a:prstGeom>
          </p:spPr>
        </p:pic>
        <p:sp>
          <p:nvSpPr>
            <p:cNvPr id="7" name="矩形 6">
              <a:extLst>
                <a:ext uri="{FF2B5EF4-FFF2-40B4-BE49-F238E27FC236}">
                  <a16:creationId xmlns:a16="http://schemas.microsoft.com/office/drawing/2014/main" id="{56ACDE5B-FD64-4941-B1C6-74764B6EA365}"/>
                </a:ext>
              </a:extLst>
            </p:cNvPr>
            <p:cNvSpPr/>
            <p:nvPr/>
          </p:nvSpPr>
          <p:spPr>
            <a:xfrm>
              <a:off x="4201887" y="1333502"/>
              <a:ext cx="2122714" cy="4593770"/>
            </a:xfrm>
            <a:prstGeom prst="rect">
              <a:avLst/>
            </a:prstGeom>
            <a:noFill/>
            <a:ln>
              <a:solidFill>
                <a:srgbClr val="ED52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46E1340-E3A6-46A1-8647-8DA8587CF93E}"/>
                </a:ext>
              </a:extLst>
            </p:cNvPr>
            <p:cNvSpPr/>
            <p:nvPr/>
          </p:nvSpPr>
          <p:spPr>
            <a:xfrm>
              <a:off x="5573487" y="1921331"/>
              <a:ext cx="2122714" cy="4593770"/>
            </a:xfrm>
            <a:prstGeom prst="rect">
              <a:avLst/>
            </a:prstGeom>
            <a:noFill/>
            <a:ln>
              <a:solidFill>
                <a:srgbClr val="5840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a:extLst>
              <a:ext uri="{FF2B5EF4-FFF2-40B4-BE49-F238E27FC236}">
                <a16:creationId xmlns:a16="http://schemas.microsoft.com/office/drawing/2014/main" id="{E3D9F973-B97D-4AD0-B743-658D71FCFC7B}"/>
              </a:ext>
            </a:extLst>
          </p:cNvPr>
          <p:cNvGrpSpPr/>
          <p:nvPr/>
        </p:nvGrpSpPr>
        <p:grpSpPr>
          <a:xfrm>
            <a:off x="1612740" y="1903010"/>
            <a:ext cx="4483260" cy="977575"/>
            <a:chOff x="3512297" y="2038618"/>
            <a:chExt cx="4483260" cy="977575"/>
          </a:xfrm>
        </p:grpSpPr>
        <p:sp>
          <p:nvSpPr>
            <p:cNvPr id="17" name="Title 20">
              <a:extLst>
                <a:ext uri="{FF2B5EF4-FFF2-40B4-BE49-F238E27FC236}">
                  <a16:creationId xmlns:a16="http://schemas.microsoft.com/office/drawing/2014/main" id="{0F9194BA-F4F1-4410-AD0F-94C5356A93ED}"/>
                </a:ext>
              </a:extLst>
            </p:cNvPr>
            <p:cNvSpPr txBox="1">
              <a:spLocks/>
            </p:cNvSpPr>
            <p:nvPr/>
          </p:nvSpPr>
          <p:spPr>
            <a:xfrm>
              <a:off x="3588497" y="2407950"/>
              <a:ext cx="4407060"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3" name="文本框 22">
              <a:extLst>
                <a:ext uri="{FF2B5EF4-FFF2-40B4-BE49-F238E27FC236}">
                  <a16:creationId xmlns:a16="http://schemas.microsoft.com/office/drawing/2014/main" id="{65DC7B43-AAFC-4711-8029-FCAE0D208A48}"/>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24" name="组合 23">
            <a:extLst>
              <a:ext uri="{FF2B5EF4-FFF2-40B4-BE49-F238E27FC236}">
                <a16:creationId xmlns:a16="http://schemas.microsoft.com/office/drawing/2014/main" id="{E39F1F4B-6BE7-412B-9157-8ABB9A433FED}"/>
              </a:ext>
            </a:extLst>
          </p:cNvPr>
          <p:cNvGrpSpPr/>
          <p:nvPr/>
        </p:nvGrpSpPr>
        <p:grpSpPr>
          <a:xfrm>
            <a:off x="1612740" y="3305418"/>
            <a:ext cx="4483260" cy="977575"/>
            <a:chOff x="3512297" y="2038618"/>
            <a:chExt cx="4483260" cy="977575"/>
          </a:xfrm>
        </p:grpSpPr>
        <p:sp>
          <p:nvSpPr>
            <p:cNvPr id="25" name="Title 20">
              <a:extLst>
                <a:ext uri="{FF2B5EF4-FFF2-40B4-BE49-F238E27FC236}">
                  <a16:creationId xmlns:a16="http://schemas.microsoft.com/office/drawing/2014/main" id="{D36D37C5-573A-44E1-B752-5786C9304725}"/>
                </a:ext>
              </a:extLst>
            </p:cNvPr>
            <p:cNvSpPr txBox="1">
              <a:spLocks/>
            </p:cNvSpPr>
            <p:nvPr/>
          </p:nvSpPr>
          <p:spPr>
            <a:xfrm>
              <a:off x="3588497" y="2407950"/>
              <a:ext cx="4407060"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6" name="文本框 25">
              <a:extLst>
                <a:ext uri="{FF2B5EF4-FFF2-40B4-BE49-F238E27FC236}">
                  <a16:creationId xmlns:a16="http://schemas.microsoft.com/office/drawing/2014/main" id="{7CA0F404-57CC-494C-BEF4-0D919825F576}"/>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27" name="组合 26">
            <a:extLst>
              <a:ext uri="{FF2B5EF4-FFF2-40B4-BE49-F238E27FC236}">
                <a16:creationId xmlns:a16="http://schemas.microsoft.com/office/drawing/2014/main" id="{6D3CD312-697F-4131-99B4-4A4DA95E1057}"/>
              </a:ext>
            </a:extLst>
          </p:cNvPr>
          <p:cNvGrpSpPr/>
          <p:nvPr/>
        </p:nvGrpSpPr>
        <p:grpSpPr>
          <a:xfrm>
            <a:off x="1612740" y="4707826"/>
            <a:ext cx="4483260" cy="977575"/>
            <a:chOff x="3512297" y="2038618"/>
            <a:chExt cx="4483260" cy="977575"/>
          </a:xfrm>
        </p:grpSpPr>
        <p:sp>
          <p:nvSpPr>
            <p:cNvPr id="28" name="Title 20">
              <a:extLst>
                <a:ext uri="{FF2B5EF4-FFF2-40B4-BE49-F238E27FC236}">
                  <a16:creationId xmlns:a16="http://schemas.microsoft.com/office/drawing/2014/main" id="{46967B5F-0DCD-433D-B7CD-2440B06DF762}"/>
                </a:ext>
              </a:extLst>
            </p:cNvPr>
            <p:cNvSpPr txBox="1">
              <a:spLocks/>
            </p:cNvSpPr>
            <p:nvPr/>
          </p:nvSpPr>
          <p:spPr>
            <a:xfrm>
              <a:off x="3588497" y="2407950"/>
              <a:ext cx="4407060"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9" name="文本框 28">
              <a:extLst>
                <a:ext uri="{FF2B5EF4-FFF2-40B4-BE49-F238E27FC236}">
                  <a16:creationId xmlns:a16="http://schemas.microsoft.com/office/drawing/2014/main" id="{A596F10B-BA9C-4AF5-9E28-535CF62D5C77}"/>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Tree>
    <p:extLst>
      <p:ext uri="{BB962C8B-B14F-4D97-AF65-F5344CB8AC3E}">
        <p14:creationId xmlns:p14="http://schemas.microsoft.com/office/powerpoint/2010/main" val="2214143332"/>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2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down)">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down)">
                                      <p:cBhvr>
                                        <p:cTn id="17" dur="500"/>
                                        <p:tgtEl>
                                          <p:spTgt spid="2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7" name="组合 6">
            <a:extLst>
              <a:ext uri="{FF2B5EF4-FFF2-40B4-BE49-F238E27FC236}">
                <a16:creationId xmlns:a16="http://schemas.microsoft.com/office/drawing/2014/main" id="{2DF320EF-35BC-4214-BDE6-5E15AA850215}"/>
              </a:ext>
            </a:extLst>
          </p:cNvPr>
          <p:cNvGrpSpPr/>
          <p:nvPr/>
        </p:nvGrpSpPr>
        <p:grpSpPr>
          <a:xfrm>
            <a:off x="3784600" y="971549"/>
            <a:ext cx="4622800" cy="3888185"/>
            <a:chOff x="3225800" y="565220"/>
            <a:chExt cx="5740400" cy="4828186"/>
          </a:xfrm>
          <a:gradFill>
            <a:gsLst>
              <a:gs pos="0">
                <a:srgbClr val="584068"/>
              </a:gs>
              <a:gs pos="100000">
                <a:srgbClr val="ED5276"/>
              </a:gs>
            </a:gsLst>
            <a:lin ang="5400000" scaled="1"/>
          </a:gradFill>
        </p:grpSpPr>
        <p:grpSp>
          <p:nvGrpSpPr>
            <p:cNvPr id="12" name="Group 6">
              <a:extLst>
                <a:ext uri="{FF2B5EF4-FFF2-40B4-BE49-F238E27FC236}">
                  <a16:creationId xmlns:a16="http://schemas.microsoft.com/office/drawing/2014/main" id="{F15935AE-E585-4F48-9CB8-303C4F4796AB}"/>
                </a:ext>
              </a:extLst>
            </p:cNvPr>
            <p:cNvGrpSpPr/>
            <p:nvPr/>
          </p:nvGrpSpPr>
          <p:grpSpPr>
            <a:xfrm>
              <a:off x="4538683" y="1691629"/>
              <a:ext cx="3114634" cy="1558157"/>
              <a:chOff x="4538683" y="1691629"/>
              <a:chExt cx="3114634" cy="1558157"/>
            </a:xfrm>
            <a:grpFill/>
          </p:grpSpPr>
          <p:sp>
            <p:nvSpPr>
              <p:cNvPr id="13" name="Freeform 92">
                <a:extLst>
                  <a:ext uri="{FF2B5EF4-FFF2-40B4-BE49-F238E27FC236}">
                    <a16:creationId xmlns:a16="http://schemas.microsoft.com/office/drawing/2014/main" id="{836FE6F1-3E6B-4E21-B6CC-0D555274088E}"/>
                  </a:ext>
                </a:extLst>
              </p:cNvPr>
              <p:cNvSpPr>
                <a:spLocks/>
              </p:cNvSpPr>
              <p:nvPr/>
            </p:nvSpPr>
            <p:spPr bwMode="auto">
              <a:xfrm>
                <a:off x="4611762" y="1763027"/>
                <a:ext cx="2970157" cy="1486759"/>
              </a:xfrm>
              <a:custGeom>
                <a:avLst/>
                <a:gdLst>
                  <a:gd name="T0" fmla="*/ 1495 w 1495"/>
                  <a:gd name="T1" fmla="*/ 0 h 748"/>
                  <a:gd name="T2" fmla="*/ 747 w 1495"/>
                  <a:gd name="T3" fmla="*/ 748 h 748"/>
                  <a:gd name="T4" fmla="*/ 0 w 1495"/>
                  <a:gd name="T5" fmla="*/ 0 h 748"/>
                </a:gdLst>
                <a:ahLst/>
                <a:cxnLst>
                  <a:cxn ang="0">
                    <a:pos x="T0" y="T1"/>
                  </a:cxn>
                  <a:cxn ang="0">
                    <a:pos x="T2" y="T3"/>
                  </a:cxn>
                  <a:cxn ang="0">
                    <a:pos x="T4" y="T5"/>
                  </a:cxn>
                </a:cxnLst>
                <a:rect l="0" t="0" r="r" b="b"/>
                <a:pathLst>
                  <a:path w="1495" h="748">
                    <a:moveTo>
                      <a:pt x="1495" y="0"/>
                    </a:moveTo>
                    <a:cubicBezTo>
                      <a:pt x="1495" y="413"/>
                      <a:pt x="1160" y="748"/>
                      <a:pt x="747" y="748"/>
                    </a:cubicBezTo>
                    <a:cubicBezTo>
                      <a:pt x="334" y="748"/>
                      <a:pt x="0" y="413"/>
                      <a:pt x="0" y="0"/>
                    </a:cubicBezTo>
                  </a:path>
                </a:pathLst>
              </a:custGeom>
              <a:solidFill>
                <a:srgbClr val="FFFFFF"/>
              </a:solidFill>
              <a:ln w="30163" cap="flat">
                <a:solidFill>
                  <a:srgbClr val="584068"/>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4" name="Oval 102">
                <a:extLst>
                  <a:ext uri="{FF2B5EF4-FFF2-40B4-BE49-F238E27FC236}">
                    <a16:creationId xmlns:a16="http://schemas.microsoft.com/office/drawing/2014/main" id="{D734334E-1DC3-4B92-9FDB-9AC644FC24FD}"/>
                  </a:ext>
                </a:extLst>
              </p:cNvPr>
              <p:cNvSpPr>
                <a:spLocks noChangeArrowheads="1"/>
              </p:cNvSpPr>
              <p:nvPr/>
            </p:nvSpPr>
            <p:spPr bwMode="auto">
              <a:xfrm>
                <a:off x="4538683" y="1691629"/>
                <a:ext cx="145316" cy="145316"/>
              </a:xfrm>
              <a:prstGeom prst="ellipse">
                <a:avLst/>
              </a:prstGeom>
              <a:grpFill/>
              <a:ln w="28575">
                <a:solidFill>
                  <a:schemeClr val="bg1">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5" name="Oval 101">
                <a:extLst>
                  <a:ext uri="{FF2B5EF4-FFF2-40B4-BE49-F238E27FC236}">
                    <a16:creationId xmlns:a16="http://schemas.microsoft.com/office/drawing/2014/main" id="{ABA192FD-985A-4D84-AE3C-131C935C53DD}"/>
                  </a:ext>
                </a:extLst>
              </p:cNvPr>
              <p:cNvSpPr>
                <a:spLocks noChangeArrowheads="1"/>
              </p:cNvSpPr>
              <p:nvPr/>
            </p:nvSpPr>
            <p:spPr bwMode="auto">
              <a:xfrm>
                <a:off x="7510521" y="1691629"/>
                <a:ext cx="142796" cy="145316"/>
              </a:xfrm>
              <a:prstGeom prst="ellipse">
                <a:avLst/>
              </a:prstGeom>
              <a:grpFill/>
              <a:ln w="28575">
                <a:solidFill>
                  <a:schemeClr val="bg1">
                    <a:lumMod val="85000"/>
                  </a:schemeClr>
                </a:solidFill>
              </a:ln>
            </p:spPr>
            <p:txBody>
              <a:bodyPr vert="horz" wrap="square" lIns="91440" tIns="45720" rIns="91440" bIns="45720" numCol="1" anchor="t" anchorCtr="0" compatLnSpc="1">
                <a:prstTxWarp prst="textNoShape">
                  <a:avLst/>
                </a:prstTxWarp>
              </a:bodyPr>
              <a:lstStyle/>
              <a:p>
                <a:endParaRPr lang="en-US"/>
              </a:p>
            </p:txBody>
          </p:sp>
        </p:grpSp>
        <p:grpSp>
          <p:nvGrpSpPr>
            <p:cNvPr id="16" name="Group 5">
              <a:extLst>
                <a:ext uri="{FF2B5EF4-FFF2-40B4-BE49-F238E27FC236}">
                  <a16:creationId xmlns:a16="http://schemas.microsoft.com/office/drawing/2014/main" id="{1646DA08-33BA-452F-B9FC-B43044945A5D}"/>
                </a:ext>
              </a:extLst>
            </p:cNvPr>
            <p:cNvGrpSpPr/>
            <p:nvPr/>
          </p:nvGrpSpPr>
          <p:grpSpPr>
            <a:xfrm>
              <a:off x="4898193" y="565220"/>
              <a:ext cx="2395613" cy="2398134"/>
              <a:chOff x="4898193" y="533070"/>
              <a:chExt cx="2395613" cy="2398134"/>
            </a:xfrm>
            <a:grpFill/>
          </p:grpSpPr>
          <p:sp>
            <p:nvSpPr>
              <p:cNvPr id="17" name="Oval 90">
                <a:extLst>
                  <a:ext uri="{FF2B5EF4-FFF2-40B4-BE49-F238E27FC236}">
                    <a16:creationId xmlns:a16="http://schemas.microsoft.com/office/drawing/2014/main" id="{0C1F902D-80C7-4908-AEA3-F023E7762D34}"/>
                  </a:ext>
                </a:extLst>
              </p:cNvPr>
              <p:cNvSpPr>
                <a:spLocks noChangeArrowheads="1"/>
              </p:cNvSpPr>
              <p:nvPr/>
            </p:nvSpPr>
            <p:spPr bwMode="auto">
              <a:xfrm>
                <a:off x="4898193" y="533070"/>
                <a:ext cx="2395613" cy="2398134"/>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91">
                <a:extLst>
                  <a:ext uri="{FF2B5EF4-FFF2-40B4-BE49-F238E27FC236}">
                    <a16:creationId xmlns:a16="http://schemas.microsoft.com/office/drawing/2014/main" id="{D584ADA0-3059-4E39-95FC-94D7F64001E3}"/>
                  </a:ext>
                </a:extLst>
              </p:cNvPr>
              <p:cNvSpPr>
                <a:spLocks/>
              </p:cNvSpPr>
              <p:nvPr/>
            </p:nvSpPr>
            <p:spPr bwMode="auto">
              <a:xfrm>
                <a:off x="4898193" y="1703158"/>
                <a:ext cx="2395613" cy="1228046"/>
              </a:xfrm>
              <a:custGeom>
                <a:avLst/>
                <a:gdLst>
                  <a:gd name="T0" fmla="*/ 603 w 1206"/>
                  <a:gd name="T1" fmla="*/ 590 h 618"/>
                  <a:gd name="T2" fmla="*/ 0 w 1206"/>
                  <a:gd name="T3" fmla="*/ 0 h 618"/>
                  <a:gd name="T4" fmla="*/ 0 w 1206"/>
                  <a:gd name="T5" fmla="*/ 14 h 618"/>
                  <a:gd name="T6" fmla="*/ 603 w 1206"/>
                  <a:gd name="T7" fmla="*/ 618 h 618"/>
                  <a:gd name="T8" fmla="*/ 1206 w 1206"/>
                  <a:gd name="T9" fmla="*/ 14 h 618"/>
                  <a:gd name="T10" fmla="*/ 1206 w 1206"/>
                  <a:gd name="T11" fmla="*/ 0 h 618"/>
                  <a:gd name="T12" fmla="*/ 603 w 1206"/>
                  <a:gd name="T13" fmla="*/ 590 h 618"/>
                </a:gdLst>
                <a:ahLst/>
                <a:cxnLst>
                  <a:cxn ang="0">
                    <a:pos x="T0" y="T1"/>
                  </a:cxn>
                  <a:cxn ang="0">
                    <a:pos x="T2" y="T3"/>
                  </a:cxn>
                  <a:cxn ang="0">
                    <a:pos x="T4" y="T5"/>
                  </a:cxn>
                  <a:cxn ang="0">
                    <a:pos x="T6" y="T7"/>
                  </a:cxn>
                  <a:cxn ang="0">
                    <a:pos x="T8" y="T9"/>
                  </a:cxn>
                  <a:cxn ang="0">
                    <a:pos x="T10" y="T11"/>
                  </a:cxn>
                  <a:cxn ang="0">
                    <a:pos x="T12" y="T13"/>
                  </a:cxn>
                </a:cxnLst>
                <a:rect l="0" t="0" r="r" b="b"/>
                <a:pathLst>
                  <a:path w="1206" h="618">
                    <a:moveTo>
                      <a:pt x="603" y="590"/>
                    </a:moveTo>
                    <a:cubicBezTo>
                      <a:pt x="275" y="590"/>
                      <a:pt x="8" y="327"/>
                      <a:pt x="0" y="0"/>
                    </a:cubicBezTo>
                    <a:cubicBezTo>
                      <a:pt x="0" y="5"/>
                      <a:pt x="0" y="10"/>
                      <a:pt x="0" y="14"/>
                    </a:cubicBezTo>
                    <a:cubicBezTo>
                      <a:pt x="0" y="348"/>
                      <a:pt x="270" y="618"/>
                      <a:pt x="603" y="618"/>
                    </a:cubicBezTo>
                    <a:cubicBezTo>
                      <a:pt x="936" y="618"/>
                      <a:pt x="1206" y="348"/>
                      <a:pt x="1206" y="14"/>
                    </a:cubicBezTo>
                    <a:cubicBezTo>
                      <a:pt x="1206" y="10"/>
                      <a:pt x="1206" y="5"/>
                      <a:pt x="1206" y="0"/>
                    </a:cubicBezTo>
                    <a:cubicBezTo>
                      <a:pt x="1199" y="327"/>
                      <a:pt x="932" y="590"/>
                      <a:pt x="603" y="59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24" name="Freeform 110">
              <a:extLst>
                <a:ext uri="{FF2B5EF4-FFF2-40B4-BE49-F238E27FC236}">
                  <a16:creationId xmlns:a16="http://schemas.microsoft.com/office/drawing/2014/main" id="{CD7F2A07-2CDD-4217-B6F8-B6C62614B560}"/>
                </a:ext>
              </a:extLst>
            </p:cNvPr>
            <p:cNvSpPr>
              <a:spLocks/>
            </p:cNvSpPr>
            <p:nvPr/>
          </p:nvSpPr>
          <p:spPr bwMode="auto">
            <a:xfrm>
              <a:off x="3225800" y="2749159"/>
              <a:ext cx="854256" cy="855936"/>
            </a:xfrm>
            <a:custGeom>
              <a:avLst/>
              <a:gdLst>
                <a:gd name="T0" fmla="*/ 121 w 430"/>
                <a:gd name="T1" fmla="*/ 379 h 431"/>
                <a:gd name="T2" fmla="*/ 378 w 430"/>
                <a:gd name="T3" fmla="*/ 310 h 431"/>
                <a:gd name="T4" fmla="*/ 309 w 430"/>
                <a:gd name="T5" fmla="*/ 52 h 431"/>
                <a:gd name="T6" fmla="*/ 52 w 430"/>
                <a:gd name="T7" fmla="*/ 121 h 431"/>
                <a:gd name="T8" fmla="*/ 121 w 430"/>
                <a:gd name="T9" fmla="*/ 379 h 431"/>
              </a:gdLst>
              <a:ahLst/>
              <a:cxnLst>
                <a:cxn ang="0">
                  <a:pos x="T0" y="T1"/>
                </a:cxn>
                <a:cxn ang="0">
                  <a:pos x="T2" y="T3"/>
                </a:cxn>
                <a:cxn ang="0">
                  <a:pos x="T4" y="T5"/>
                </a:cxn>
                <a:cxn ang="0">
                  <a:pos x="T6" y="T7"/>
                </a:cxn>
                <a:cxn ang="0">
                  <a:pos x="T8" y="T9"/>
                </a:cxn>
              </a:cxnLst>
              <a:rect l="0" t="0" r="r" b="b"/>
              <a:pathLst>
                <a:path w="430" h="431">
                  <a:moveTo>
                    <a:pt x="121" y="379"/>
                  </a:moveTo>
                  <a:cubicBezTo>
                    <a:pt x="211" y="431"/>
                    <a:pt x="326" y="400"/>
                    <a:pt x="378" y="310"/>
                  </a:cubicBezTo>
                  <a:cubicBezTo>
                    <a:pt x="430" y="220"/>
                    <a:pt x="400" y="105"/>
                    <a:pt x="309" y="52"/>
                  </a:cubicBezTo>
                  <a:cubicBezTo>
                    <a:pt x="219" y="0"/>
                    <a:pt x="104" y="31"/>
                    <a:pt x="52" y="121"/>
                  </a:cubicBezTo>
                  <a:cubicBezTo>
                    <a:pt x="0" y="212"/>
                    <a:pt x="31" y="327"/>
                    <a:pt x="121" y="3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11">
              <a:extLst>
                <a:ext uri="{FF2B5EF4-FFF2-40B4-BE49-F238E27FC236}">
                  <a16:creationId xmlns:a16="http://schemas.microsoft.com/office/drawing/2014/main" id="{D3C36EF3-BAFF-46FC-B393-FA4899783C8C}"/>
                </a:ext>
              </a:extLst>
            </p:cNvPr>
            <p:cNvSpPr>
              <a:spLocks/>
            </p:cNvSpPr>
            <p:nvPr/>
          </p:nvSpPr>
          <p:spPr bwMode="auto">
            <a:xfrm>
              <a:off x="3970860" y="3744532"/>
              <a:ext cx="1244845" cy="1245686"/>
            </a:xfrm>
            <a:custGeom>
              <a:avLst/>
              <a:gdLst>
                <a:gd name="T0" fmla="*/ 451 w 627"/>
                <a:gd name="T1" fmla="*/ 551 h 627"/>
                <a:gd name="T2" fmla="*/ 76 w 627"/>
                <a:gd name="T3" fmla="*/ 451 h 627"/>
                <a:gd name="T4" fmla="*/ 177 w 627"/>
                <a:gd name="T5" fmla="*/ 76 h 627"/>
                <a:gd name="T6" fmla="*/ 551 w 627"/>
                <a:gd name="T7" fmla="*/ 176 h 627"/>
                <a:gd name="T8" fmla="*/ 451 w 627"/>
                <a:gd name="T9" fmla="*/ 551 h 627"/>
              </a:gdLst>
              <a:ahLst/>
              <a:cxnLst>
                <a:cxn ang="0">
                  <a:pos x="T0" y="T1"/>
                </a:cxn>
                <a:cxn ang="0">
                  <a:pos x="T2" y="T3"/>
                </a:cxn>
                <a:cxn ang="0">
                  <a:pos x="T4" y="T5"/>
                </a:cxn>
                <a:cxn ang="0">
                  <a:pos x="T6" y="T7"/>
                </a:cxn>
                <a:cxn ang="0">
                  <a:pos x="T8" y="T9"/>
                </a:cxn>
              </a:cxnLst>
              <a:rect l="0" t="0" r="r" b="b"/>
              <a:pathLst>
                <a:path w="627" h="627">
                  <a:moveTo>
                    <a:pt x="451" y="551"/>
                  </a:moveTo>
                  <a:cubicBezTo>
                    <a:pt x="320" y="627"/>
                    <a:pt x="152" y="582"/>
                    <a:pt x="76" y="451"/>
                  </a:cubicBezTo>
                  <a:cubicBezTo>
                    <a:pt x="0" y="320"/>
                    <a:pt x="45" y="152"/>
                    <a:pt x="177" y="76"/>
                  </a:cubicBezTo>
                  <a:cubicBezTo>
                    <a:pt x="308" y="0"/>
                    <a:pt x="476" y="45"/>
                    <a:pt x="551" y="176"/>
                  </a:cubicBezTo>
                  <a:cubicBezTo>
                    <a:pt x="627" y="308"/>
                    <a:pt x="582" y="476"/>
                    <a:pt x="451" y="55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12">
              <a:extLst>
                <a:ext uri="{FF2B5EF4-FFF2-40B4-BE49-F238E27FC236}">
                  <a16:creationId xmlns:a16="http://schemas.microsoft.com/office/drawing/2014/main" id="{543A8E70-D4D9-47CA-B6C2-CBE117F1B0B4}"/>
                </a:ext>
              </a:extLst>
            </p:cNvPr>
            <p:cNvSpPr>
              <a:spLocks/>
            </p:cNvSpPr>
            <p:nvPr/>
          </p:nvSpPr>
          <p:spPr bwMode="auto">
            <a:xfrm>
              <a:off x="5474418" y="4147720"/>
              <a:ext cx="1244845" cy="1245686"/>
            </a:xfrm>
            <a:custGeom>
              <a:avLst/>
              <a:gdLst>
                <a:gd name="T0" fmla="*/ 450 w 627"/>
                <a:gd name="T1" fmla="*/ 551 h 627"/>
                <a:gd name="T2" fmla="*/ 75 w 627"/>
                <a:gd name="T3" fmla="*/ 451 h 627"/>
                <a:gd name="T4" fmla="*/ 176 w 627"/>
                <a:gd name="T5" fmla="*/ 76 h 627"/>
                <a:gd name="T6" fmla="*/ 551 w 627"/>
                <a:gd name="T7" fmla="*/ 176 h 627"/>
                <a:gd name="T8" fmla="*/ 450 w 627"/>
                <a:gd name="T9" fmla="*/ 551 h 627"/>
              </a:gdLst>
              <a:ahLst/>
              <a:cxnLst>
                <a:cxn ang="0">
                  <a:pos x="T0" y="T1"/>
                </a:cxn>
                <a:cxn ang="0">
                  <a:pos x="T2" y="T3"/>
                </a:cxn>
                <a:cxn ang="0">
                  <a:pos x="T4" y="T5"/>
                </a:cxn>
                <a:cxn ang="0">
                  <a:pos x="T6" y="T7"/>
                </a:cxn>
                <a:cxn ang="0">
                  <a:pos x="T8" y="T9"/>
                </a:cxn>
              </a:cxnLst>
              <a:rect l="0" t="0" r="r" b="b"/>
              <a:pathLst>
                <a:path w="627" h="627">
                  <a:moveTo>
                    <a:pt x="450" y="551"/>
                  </a:moveTo>
                  <a:cubicBezTo>
                    <a:pt x="319" y="627"/>
                    <a:pt x="151" y="582"/>
                    <a:pt x="75" y="451"/>
                  </a:cubicBezTo>
                  <a:cubicBezTo>
                    <a:pt x="0" y="319"/>
                    <a:pt x="45" y="151"/>
                    <a:pt x="176" y="76"/>
                  </a:cubicBezTo>
                  <a:cubicBezTo>
                    <a:pt x="307" y="0"/>
                    <a:pt x="475" y="45"/>
                    <a:pt x="551" y="176"/>
                  </a:cubicBezTo>
                  <a:cubicBezTo>
                    <a:pt x="627" y="307"/>
                    <a:pt x="582" y="475"/>
                    <a:pt x="450" y="55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13">
              <a:extLst>
                <a:ext uri="{FF2B5EF4-FFF2-40B4-BE49-F238E27FC236}">
                  <a16:creationId xmlns:a16="http://schemas.microsoft.com/office/drawing/2014/main" id="{9A858523-8F7B-4722-AEEA-BFD1BFD4E745}"/>
                </a:ext>
              </a:extLst>
            </p:cNvPr>
            <p:cNvSpPr>
              <a:spLocks/>
            </p:cNvSpPr>
            <p:nvPr/>
          </p:nvSpPr>
          <p:spPr bwMode="auto">
            <a:xfrm>
              <a:off x="6975455" y="3744532"/>
              <a:ext cx="1245685" cy="1245686"/>
            </a:xfrm>
            <a:custGeom>
              <a:avLst/>
              <a:gdLst>
                <a:gd name="T0" fmla="*/ 451 w 627"/>
                <a:gd name="T1" fmla="*/ 551 h 627"/>
                <a:gd name="T2" fmla="*/ 76 w 627"/>
                <a:gd name="T3" fmla="*/ 451 h 627"/>
                <a:gd name="T4" fmla="*/ 176 w 627"/>
                <a:gd name="T5" fmla="*/ 76 h 627"/>
                <a:gd name="T6" fmla="*/ 551 w 627"/>
                <a:gd name="T7" fmla="*/ 176 h 627"/>
                <a:gd name="T8" fmla="*/ 451 w 627"/>
                <a:gd name="T9" fmla="*/ 551 h 627"/>
              </a:gdLst>
              <a:ahLst/>
              <a:cxnLst>
                <a:cxn ang="0">
                  <a:pos x="T0" y="T1"/>
                </a:cxn>
                <a:cxn ang="0">
                  <a:pos x="T2" y="T3"/>
                </a:cxn>
                <a:cxn ang="0">
                  <a:pos x="T4" y="T5"/>
                </a:cxn>
                <a:cxn ang="0">
                  <a:pos x="T6" y="T7"/>
                </a:cxn>
                <a:cxn ang="0">
                  <a:pos x="T8" y="T9"/>
                </a:cxn>
              </a:cxnLst>
              <a:rect l="0" t="0" r="r" b="b"/>
              <a:pathLst>
                <a:path w="627" h="627">
                  <a:moveTo>
                    <a:pt x="451" y="551"/>
                  </a:moveTo>
                  <a:cubicBezTo>
                    <a:pt x="320" y="627"/>
                    <a:pt x="152" y="582"/>
                    <a:pt x="76" y="451"/>
                  </a:cubicBezTo>
                  <a:cubicBezTo>
                    <a:pt x="0" y="320"/>
                    <a:pt x="45" y="152"/>
                    <a:pt x="176" y="76"/>
                  </a:cubicBezTo>
                  <a:cubicBezTo>
                    <a:pt x="308" y="0"/>
                    <a:pt x="475" y="45"/>
                    <a:pt x="551" y="176"/>
                  </a:cubicBezTo>
                  <a:cubicBezTo>
                    <a:pt x="627" y="308"/>
                    <a:pt x="582" y="476"/>
                    <a:pt x="451" y="55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14">
              <a:extLst>
                <a:ext uri="{FF2B5EF4-FFF2-40B4-BE49-F238E27FC236}">
                  <a16:creationId xmlns:a16="http://schemas.microsoft.com/office/drawing/2014/main" id="{46019CC3-2E21-4E53-ACA7-197E63E14C43}"/>
                </a:ext>
              </a:extLst>
            </p:cNvPr>
            <p:cNvSpPr>
              <a:spLocks/>
            </p:cNvSpPr>
            <p:nvPr/>
          </p:nvSpPr>
          <p:spPr bwMode="auto">
            <a:xfrm>
              <a:off x="8111944" y="2749159"/>
              <a:ext cx="854256" cy="855936"/>
            </a:xfrm>
            <a:custGeom>
              <a:avLst/>
              <a:gdLst>
                <a:gd name="T0" fmla="*/ 309 w 430"/>
                <a:gd name="T1" fmla="*/ 379 h 431"/>
                <a:gd name="T2" fmla="*/ 52 w 430"/>
                <a:gd name="T3" fmla="*/ 310 h 431"/>
                <a:gd name="T4" fmla="*/ 121 w 430"/>
                <a:gd name="T5" fmla="*/ 52 h 431"/>
                <a:gd name="T6" fmla="*/ 378 w 430"/>
                <a:gd name="T7" fmla="*/ 121 h 431"/>
                <a:gd name="T8" fmla="*/ 309 w 430"/>
                <a:gd name="T9" fmla="*/ 379 h 431"/>
              </a:gdLst>
              <a:ahLst/>
              <a:cxnLst>
                <a:cxn ang="0">
                  <a:pos x="T0" y="T1"/>
                </a:cxn>
                <a:cxn ang="0">
                  <a:pos x="T2" y="T3"/>
                </a:cxn>
                <a:cxn ang="0">
                  <a:pos x="T4" y="T5"/>
                </a:cxn>
                <a:cxn ang="0">
                  <a:pos x="T6" y="T7"/>
                </a:cxn>
                <a:cxn ang="0">
                  <a:pos x="T8" y="T9"/>
                </a:cxn>
              </a:cxnLst>
              <a:rect l="0" t="0" r="r" b="b"/>
              <a:pathLst>
                <a:path w="430" h="431">
                  <a:moveTo>
                    <a:pt x="309" y="379"/>
                  </a:moveTo>
                  <a:cubicBezTo>
                    <a:pt x="219" y="431"/>
                    <a:pt x="104" y="400"/>
                    <a:pt x="52" y="310"/>
                  </a:cubicBezTo>
                  <a:cubicBezTo>
                    <a:pt x="0" y="220"/>
                    <a:pt x="31" y="105"/>
                    <a:pt x="121" y="52"/>
                  </a:cubicBezTo>
                  <a:cubicBezTo>
                    <a:pt x="211" y="0"/>
                    <a:pt x="326" y="31"/>
                    <a:pt x="378" y="121"/>
                  </a:cubicBezTo>
                  <a:cubicBezTo>
                    <a:pt x="430" y="212"/>
                    <a:pt x="400" y="327"/>
                    <a:pt x="309" y="37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cxnSp>
          <p:nvCxnSpPr>
            <p:cNvPr id="29" name="Straight Connector 42">
              <a:extLst>
                <a:ext uri="{FF2B5EF4-FFF2-40B4-BE49-F238E27FC236}">
                  <a16:creationId xmlns:a16="http://schemas.microsoft.com/office/drawing/2014/main" id="{9BFC3872-09CA-4C7D-BC17-FA46ED574806}"/>
                </a:ext>
              </a:extLst>
            </p:cNvPr>
            <p:cNvCxnSpPr/>
            <p:nvPr/>
          </p:nvCxnSpPr>
          <p:spPr>
            <a:xfrm flipH="1">
              <a:off x="4113772" y="2558377"/>
              <a:ext cx="607308" cy="351609"/>
            </a:xfrm>
            <a:prstGeom prst="line">
              <a:avLst/>
            </a:prstGeom>
            <a:grpFill/>
            <a:ln w="12700">
              <a:solidFill>
                <a:srgbClr val="584068"/>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44">
              <a:extLst>
                <a:ext uri="{FF2B5EF4-FFF2-40B4-BE49-F238E27FC236}">
                  <a16:creationId xmlns:a16="http://schemas.microsoft.com/office/drawing/2014/main" id="{30C33E5A-59FB-4587-9DD2-0148140ABA97}"/>
                </a:ext>
              </a:extLst>
            </p:cNvPr>
            <p:cNvCxnSpPr/>
            <p:nvPr/>
          </p:nvCxnSpPr>
          <p:spPr>
            <a:xfrm flipH="1">
              <a:off x="4951796" y="3138518"/>
              <a:ext cx="351374" cy="609569"/>
            </a:xfrm>
            <a:prstGeom prst="line">
              <a:avLst/>
            </a:prstGeom>
            <a:grpFill/>
            <a:ln w="12700">
              <a:solidFill>
                <a:srgbClr val="584068"/>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1" name="Straight Connector 46">
              <a:extLst>
                <a:ext uri="{FF2B5EF4-FFF2-40B4-BE49-F238E27FC236}">
                  <a16:creationId xmlns:a16="http://schemas.microsoft.com/office/drawing/2014/main" id="{0FA541FA-59DC-4694-BCB7-F63D8AF2C4E4}"/>
                </a:ext>
              </a:extLst>
            </p:cNvPr>
            <p:cNvCxnSpPr/>
            <p:nvPr/>
          </p:nvCxnSpPr>
          <p:spPr>
            <a:xfrm flipH="1">
              <a:off x="6096000" y="3351422"/>
              <a:ext cx="840" cy="703061"/>
            </a:xfrm>
            <a:prstGeom prst="line">
              <a:avLst/>
            </a:prstGeom>
            <a:grpFill/>
            <a:ln w="12700">
              <a:solidFill>
                <a:srgbClr val="584068"/>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2" name="Straight Connector 48">
              <a:extLst>
                <a:ext uri="{FF2B5EF4-FFF2-40B4-BE49-F238E27FC236}">
                  <a16:creationId xmlns:a16="http://schemas.microsoft.com/office/drawing/2014/main" id="{E733CCFD-2659-4C4E-B155-2DEB53A9B279}"/>
                </a:ext>
              </a:extLst>
            </p:cNvPr>
            <p:cNvCxnSpPr/>
            <p:nvPr/>
          </p:nvCxnSpPr>
          <p:spPr>
            <a:xfrm>
              <a:off x="6890596" y="3138518"/>
              <a:ext cx="349608" cy="609569"/>
            </a:xfrm>
            <a:prstGeom prst="line">
              <a:avLst/>
            </a:prstGeom>
            <a:grpFill/>
            <a:ln w="12700">
              <a:solidFill>
                <a:srgbClr val="584068"/>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3" name="Straight Connector 50">
              <a:extLst>
                <a:ext uri="{FF2B5EF4-FFF2-40B4-BE49-F238E27FC236}">
                  <a16:creationId xmlns:a16="http://schemas.microsoft.com/office/drawing/2014/main" id="{D82C3D32-6EA0-44A4-A24D-64F419DBE070}"/>
                </a:ext>
              </a:extLst>
            </p:cNvPr>
            <p:cNvCxnSpPr/>
            <p:nvPr/>
          </p:nvCxnSpPr>
          <p:spPr>
            <a:xfrm>
              <a:off x="7470180" y="2558377"/>
              <a:ext cx="608047" cy="351609"/>
            </a:xfrm>
            <a:prstGeom prst="line">
              <a:avLst/>
            </a:prstGeom>
            <a:grpFill/>
            <a:ln w="12700">
              <a:solidFill>
                <a:srgbClr val="584068"/>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34" name="组合 33">
            <a:extLst>
              <a:ext uri="{FF2B5EF4-FFF2-40B4-BE49-F238E27FC236}">
                <a16:creationId xmlns:a16="http://schemas.microsoft.com/office/drawing/2014/main" id="{13AE07E8-976C-458D-8051-D743A33DB8EA}"/>
              </a:ext>
            </a:extLst>
          </p:cNvPr>
          <p:cNvGrpSpPr/>
          <p:nvPr/>
        </p:nvGrpSpPr>
        <p:grpSpPr>
          <a:xfrm>
            <a:off x="8640981" y="2778629"/>
            <a:ext cx="2088558" cy="1300741"/>
            <a:chOff x="3512297" y="2038618"/>
            <a:chExt cx="2088558" cy="1300741"/>
          </a:xfrm>
        </p:grpSpPr>
        <p:sp>
          <p:nvSpPr>
            <p:cNvPr id="35" name="Title 20">
              <a:extLst>
                <a:ext uri="{FF2B5EF4-FFF2-40B4-BE49-F238E27FC236}">
                  <a16:creationId xmlns:a16="http://schemas.microsoft.com/office/drawing/2014/main" id="{FD787FBC-7BD0-44B0-A7AC-D20A6E0A1B69}"/>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6" name="文本框 35">
              <a:extLst>
                <a:ext uri="{FF2B5EF4-FFF2-40B4-BE49-F238E27FC236}">
                  <a16:creationId xmlns:a16="http://schemas.microsoft.com/office/drawing/2014/main" id="{07008752-8433-4354-BB1E-BDF204C15E1B}"/>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7" name="组合 36">
            <a:extLst>
              <a:ext uri="{FF2B5EF4-FFF2-40B4-BE49-F238E27FC236}">
                <a16:creationId xmlns:a16="http://schemas.microsoft.com/office/drawing/2014/main" id="{FE4233B9-D5D3-40B6-9B51-DE3D9525B4E7}"/>
              </a:ext>
            </a:extLst>
          </p:cNvPr>
          <p:cNvGrpSpPr/>
          <p:nvPr/>
        </p:nvGrpSpPr>
        <p:grpSpPr>
          <a:xfrm>
            <a:off x="7875734" y="4340727"/>
            <a:ext cx="2088558" cy="1300741"/>
            <a:chOff x="3512297" y="2038618"/>
            <a:chExt cx="2088558" cy="1300741"/>
          </a:xfrm>
        </p:grpSpPr>
        <p:sp>
          <p:nvSpPr>
            <p:cNvPr id="38" name="Title 20">
              <a:extLst>
                <a:ext uri="{FF2B5EF4-FFF2-40B4-BE49-F238E27FC236}">
                  <a16:creationId xmlns:a16="http://schemas.microsoft.com/office/drawing/2014/main" id="{01AD9A89-4EAB-4DAA-9119-FD0EF25415F2}"/>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9" name="文本框 38">
              <a:extLst>
                <a:ext uri="{FF2B5EF4-FFF2-40B4-BE49-F238E27FC236}">
                  <a16:creationId xmlns:a16="http://schemas.microsoft.com/office/drawing/2014/main" id="{78FADBDC-AADC-4099-85E9-5A0B5BDADBC0}"/>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40" name="组合 39">
            <a:extLst>
              <a:ext uri="{FF2B5EF4-FFF2-40B4-BE49-F238E27FC236}">
                <a16:creationId xmlns:a16="http://schemas.microsoft.com/office/drawing/2014/main" id="{9562F7F4-57DE-4958-8419-39CFC04D84EF}"/>
              </a:ext>
            </a:extLst>
          </p:cNvPr>
          <p:cNvGrpSpPr/>
          <p:nvPr/>
        </p:nvGrpSpPr>
        <p:grpSpPr>
          <a:xfrm>
            <a:off x="1627704" y="2807731"/>
            <a:ext cx="2088558" cy="1300741"/>
            <a:chOff x="3512297" y="2038618"/>
            <a:chExt cx="2088558" cy="1300741"/>
          </a:xfrm>
        </p:grpSpPr>
        <p:sp>
          <p:nvSpPr>
            <p:cNvPr id="41" name="Title 20">
              <a:extLst>
                <a:ext uri="{FF2B5EF4-FFF2-40B4-BE49-F238E27FC236}">
                  <a16:creationId xmlns:a16="http://schemas.microsoft.com/office/drawing/2014/main" id="{0B53A194-A3E9-48AD-8975-D9991D84520F}"/>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2" name="文本框 41">
              <a:extLst>
                <a:ext uri="{FF2B5EF4-FFF2-40B4-BE49-F238E27FC236}">
                  <a16:creationId xmlns:a16="http://schemas.microsoft.com/office/drawing/2014/main" id="{CDD9197C-EAD6-462A-8DD0-29A5587811B0}"/>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43" name="组合 42">
            <a:extLst>
              <a:ext uri="{FF2B5EF4-FFF2-40B4-BE49-F238E27FC236}">
                <a16:creationId xmlns:a16="http://schemas.microsoft.com/office/drawing/2014/main" id="{D900B70E-EED5-4675-AEA9-F5D2BF538CFA}"/>
              </a:ext>
            </a:extLst>
          </p:cNvPr>
          <p:cNvGrpSpPr/>
          <p:nvPr/>
        </p:nvGrpSpPr>
        <p:grpSpPr>
          <a:xfrm>
            <a:off x="2225610" y="4286300"/>
            <a:ext cx="2088558" cy="1300741"/>
            <a:chOff x="3512297" y="2038618"/>
            <a:chExt cx="2088558" cy="1300741"/>
          </a:xfrm>
        </p:grpSpPr>
        <p:sp>
          <p:nvSpPr>
            <p:cNvPr id="44" name="Title 20">
              <a:extLst>
                <a:ext uri="{FF2B5EF4-FFF2-40B4-BE49-F238E27FC236}">
                  <a16:creationId xmlns:a16="http://schemas.microsoft.com/office/drawing/2014/main" id="{60C6AA0C-86B9-44A4-9B75-6BF346A33608}"/>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5" name="文本框 44">
              <a:extLst>
                <a:ext uri="{FF2B5EF4-FFF2-40B4-BE49-F238E27FC236}">
                  <a16:creationId xmlns:a16="http://schemas.microsoft.com/office/drawing/2014/main" id="{ADA83F05-086F-4872-82A7-AD625AC5E186}"/>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46" name="组合 45">
            <a:extLst>
              <a:ext uri="{FF2B5EF4-FFF2-40B4-BE49-F238E27FC236}">
                <a16:creationId xmlns:a16="http://schemas.microsoft.com/office/drawing/2014/main" id="{D0297254-2BD6-4EAD-9806-1A90735C490C}"/>
              </a:ext>
            </a:extLst>
          </p:cNvPr>
          <p:cNvGrpSpPr/>
          <p:nvPr/>
        </p:nvGrpSpPr>
        <p:grpSpPr>
          <a:xfrm>
            <a:off x="5091656" y="4991098"/>
            <a:ext cx="2088558" cy="1300741"/>
            <a:chOff x="3512297" y="2038618"/>
            <a:chExt cx="2088558" cy="1300741"/>
          </a:xfrm>
        </p:grpSpPr>
        <p:sp>
          <p:nvSpPr>
            <p:cNvPr id="47" name="Title 20">
              <a:extLst>
                <a:ext uri="{FF2B5EF4-FFF2-40B4-BE49-F238E27FC236}">
                  <a16:creationId xmlns:a16="http://schemas.microsoft.com/office/drawing/2014/main" id="{374862D6-AA2F-4167-B4D4-CDEF33A7FD9C}"/>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8" name="文本框 47">
              <a:extLst>
                <a:ext uri="{FF2B5EF4-FFF2-40B4-BE49-F238E27FC236}">
                  <a16:creationId xmlns:a16="http://schemas.microsoft.com/office/drawing/2014/main" id="{D3558BB2-B5D1-4DC7-9B34-B578ECF6D6FF}"/>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Tree>
    <p:extLst>
      <p:ext uri="{BB962C8B-B14F-4D97-AF65-F5344CB8AC3E}">
        <p14:creationId xmlns:p14="http://schemas.microsoft.com/office/powerpoint/2010/main" val="2926156513"/>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wipe(down)">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wipe(down)">
                                      <p:cBhvr>
                                        <p:cTn id="17" dur="500"/>
                                        <p:tgtEl>
                                          <p:spTgt spid="3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wipe(down)">
                                      <p:cBhvr>
                                        <p:cTn id="22" dur="500"/>
                                        <p:tgtEl>
                                          <p:spTgt spid="4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down)">
                                      <p:cBhvr>
                                        <p:cTn id="27" dur="500"/>
                                        <p:tgtEl>
                                          <p:spTgt spid="4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wipe(down)">
                                      <p:cBhvr>
                                        <p:cTn id="3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8" name="组合 7">
            <a:extLst>
              <a:ext uri="{FF2B5EF4-FFF2-40B4-BE49-F238E27FC236}">
                <a16:creationId xmlns:a16="http://schemas.microsoft.com/office/drawing/2014/main" id="{84E4A371-CDEC-41DE-A8D4-ADAB5D3986F6}"/>
              </a:ext>
            </a:extLst>
          </p:cNvPr>
          <p:cNvGrpSpPr/>
          <p:nvPr/>
        </p:nvGrpSpPr>
        <p:grpSpPr>
          <a:xfrm>
            <a:off x="4789714" y="1387931"/>
            <a:ext cx="2805216" cy="4561112"/>
            <a:chOff x="4767943" y="1279073"/>
            <a:chExt cx="2805216" cy="4561112"/>
          </a:xfrm>
        </p:grpSpPr>
        <p:sp>
          <p:nvSpPr>
            <p:cNvPr id="23" name="Rectangle 8">
              <a:extLst>
                <a:ext uri="{FF2B5EF4-FFF2-40B4-BE49-F238E27FC236}">
                  <a16:creationId xmlns:a16="http://schemas.microsoft.com/office/drawing/2014/main" id="{0A82E191-BEFC-4E6F-B094-CC73529C23BD}"/>
                </a:ext>
              </a:extLst>
            </p:cNvPr>
            <p:cNvSpPr/>
            <p:nvPr/>
          </p:nvSpPr>
          <p:spPr>
            <a:xfrm>
              <a:off x="4767943" y="1279073"/>
              <a:ext cx="2656114" cy="4561112"/>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nvGrpSpPr>
            <p:cNvPr id="25" name="组合 24">
              <a:extLst>
                <a:ext uri="{FF2B5EF4-FFF2-40B4-BE49-F238E27FC236}">
                  <a16:creationId xmlns:a16="http://schemas.microsoft.com/office/drawing/2014/main" id="{D8CF2305-F6E2-448C-963C-845564718ED1}"/>
                </a:ext>
              </a:extLst>
            </p:cNvPr>
            <p:cNvGrpSpPr/>
            <p:nvPr/>
          </p:nvGrpSpPr>
          <p:grpSpPr>
            <a:xfrm>
              <a:off x="5158029" y="4033547"/>
              <a:ext cx="2415130" cy="1314062"/>
              <a:chOff x="3588497" y="2025297"/>
              <a:chExt cx="2415130" cy="1314062"/>
            </a:xfrm>
          </p:grpSpPr>
          <p:sp>
            <p:nvSpPr>
              <p:cNvPr id="26" name="Title 20">
                <a:extLst>
                  <a:ext uri="{FF2B5EF4-FFF2-40B4-BE49-F238E27FC236}">
                    <a16:creationId xmlns:a16="http://schemas.microsoft.com/office/drawing/2014/main" id="{A972A7E8-5220-46C6-B56D-72C038ECCF3C}"/>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chemeClr val="bg1"/>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7" name="文本框 26">
                <a:extLst>
                  <a:ext uri="{FF2B5EF4-FFF2-40B4-BE49-F238E27FC236}">
                    <a16:creationId xmlns:a16="http://schemas.microsoft.com/office/drawing/2014/main" id="{4A7A058F-BC51-4379-810E-B9363F6027AC}"/>
                  </a:ext>
                </a:extLst>
              </p:cNvPr>
              <p:cNvSpPr txBox="1"/>
              <p:nvPr/>
            </p:nvSpPr>
            <p:spPr>
              <a:xfrm>
                <a:off x="3915069" y="2025297"/>
                <a:ext cx="2088558"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请输入标题</a:t>
                </a:r>
              </a:p>
            </p:txBody>
          </p:sp>
        </p:grpSp>
      </p:grpSp>
      <p:grpSp>
        <p:nvGrpSpPr>
          <p:cNvPr id="28" name="组合 27">
            <a:extLst>
              <a:ext uri="{FF2B5EF4-FFF2-40B4-BE49-F238E27FC236}">
                <a16:creationId xmlns:a16="http://schemas.microsoft.com/office/drawing/2014/main" id="{71C23EA9-1285-4205-B089-BC50F1E5B3F7}"/>
              </a:ext>
            </a:extLst>
          </p:cNvPr>
          <p:cNvGrpSpPr/>
          <p:nvPr/>
        </p:nvGrpSpPr>
        <p:grpSpPr>
          <a:xfrm>
            <a:off x="1340591" y="1387931"/>
            <a:ext cx="2805216" cy="4561112"/>
            <a:chOff x="4767943" y="1279073"/>
            <a:chExt cx="2805216" cy="4561112"/>
          </a:xfrm>
        </p:grpSpPr>
        <p:sp>
          <p:nvSpPr>
            <p:cNvPr id="29" name="Rectangle 8">
              <a:extLst>
                <a:ext uri="{FF2B5EF4-FFF2-40B4-BE49-F238E27FC236}">
                  <a16:creationId xmlns:a16="http://schemas.microsoft.com/office/drawing/2014/main" id="{D1076AB5-DCC1-4952-BC4F-7E23E103EC0A}"/>
                </a:ext>
              </a:extLst>
            </p:cNvPr>
            <p:cNvSpPr/>
            <p:nvPr/>
          </p:nvSpPr>
          <p:spPr>
            <a:xfrm>
              <a:off x="4767943" y="1279073"/>
              <a:ext cx="2656114" cy="4561112"/>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nvGrpSpPr>
            <p:cNvPr id="31" name="组合 30">
              <a:extLst>
                <a:ext uri="{FF2B5EF4-FFF2-40B4-BE49-F238E27FC236}">
                  <a16:creationId xmlns:a16="http://schemas.microsoft.com/office/drawing/2014/main" id="{EFED7674-8E67-43FE-906D-F7F06F67AA6C}"/>
                </a:ext>
              </a:extLst>
            </p:cNvPr>
            <p:cNvGrpSpPr/>
            <p:nvPr/>
          </p:nvGrpSpPr>
          <p:grpSpPr>
            <a:xfrm>
              <a:off x="5158029" y="4033547"/>
              <a:ext cx="2415130" cy="1314062"/>
              <a:chOff x="3588497" y="2025297"/>
              <a:chExt cx="2415130" cy="1314062"/>
            </a:xfrm>
          </p:grpSpPr>
          <p:sp>
            <p:nvSpPr>
              <p:cNvPr id="32" name="Title 20">
                <a:extLst>
                  <a:ext uri="{FF2B5EF4-FFF2-40B4-BE49-F238E27FC236}">
                    <a16:creationId xmlns:a16="http://schemas.microsoft.com/office/drawing/2014/main" id="{3AF4F6BA-1500-44C8-9110-EA888C94354B}"/>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chemeClr val="bg1"/>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33" name="文本框 32">
                <a:extLst>
                  <a:ext uri="{FF2B5EF4-FFF2-40B4-BE49-F238E27FC236}">
                    <a16:creationId xmlns:a16="http://schemas.microsoft.com/office/drawing/2014/main" id="{8978A31F-E4EE-4EBD-9A8D-7920F87043E1}"/>
                  </a:ext>
                </a:extLst>
              </p:cNvPr>
              <p:cNvSpPr txBox="1"/>
              <p:nvPr/>
            </p:nvSpPr>
            <p:spPr>
              <a:xfrm>
                <a:off x="3915069" y="2025297"/>
                <a:ext cx="2088558"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请输入标题</a:t>
                </a:r>
              </a:p>
            </p:txBody>
          </p:sp>
        </p:grpSp>
      </p:grpSp>
      <p:grpSp>
        <p:nvGrpSpPr>
          <p:cNvPr id="34" name="组合 33">
            <a:extLst>
              <a:ext uri="{FF2B5EF4-FFF2-40B4-BE49-F238E27FC236}">
                <a16:creationId xmlns:a16="http://schemas.microsoft.com/office/drawing/2014/main" id="{288C6844-43AC-4C37-8A64-12A909A5FD97}"/>
              </a:ext>
            </a:extLst>
          </p:cNvPr>
          <p:cNvGrpSpPr/>
          <p:nvPr/>
        </p:nvGrpSpPr>
        <p:grpSpPr>
          <a:xfrm>
            <a:off x="8089735" y="1387931"/>
            <a:ext cx="2805216" cy="4561112"/>
            <a:chOff x="4767943" y="1279073"/>
            <a:chExt cx="2805216" cy="4561112"/>
          </a:xfrm>
        </p:grpSpPr>
        <p:sp>
          <p:nvSpPr>
            <p:cNvPr id="35" name="Rectangle 8">
              <a:extLst>
                <a:ext uri="{FF2B5EF4-FFF2-40B4-BE49-F238E27FC236}">
                  <a16:creationId xmlns:a16="http://schemas.microsoft.com/office/drawing/2014/main" id="{1031C1B0-41B0-4BD0-BE82-90574492E998}"/>
                </a:ext>
              </a:extLst>
            </p:cNvPr>
            <p:cNvSpPr/>
            <p:nvPr/>
          </p:nvSpPr>
          <p:spPr>
            <a:xfrm>
              <a:off x="4767943" y="1279073"/>
              <a:ext cx="2656114" cy="4561112"/>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nvGrpSpPr>
            <p:cNvPr id="37" name="组合 36">
              <a:extLst>
                <a:ext uri="{FF2B5EF4-FFF2-40B4-BE49-F238E27FC236}">
                  <a16:creationId xmlns:a16="http://schemas.microsoft.com/office/drawing/2014/main" id="{846CAC58-072C-4802-AFD2-D09CEE7630B6}"/>
                </a:ext>
              </a:extLst>
            </p:cNvPr>
            <p:cNvGrpSpPr/>
            <p:nvPr/>
          </p:nvGrpSpPr>
          <p:grpSpPr>
            <a:xfrm>
              <a:off x="5158029" y="4033547"/>
              <a:ext cx="2415130" cy="1314062"/>
              <a:chOff x="3588497" y="2025297"/>
              <a:chExt cx="2415130" cy="1314062"/>
            </a:xfrm>
          </p:grpSpPr>
          <p:sp>
            <p:nvSpPr>
              <p:cNvPr id="38" name="Title 20">
                <a:extLst>
                  <a:ext uri="{FF2B5EF4-FFF2-40B4-BE49-F238E27FC236}">
                    <a16:creationId xmlns:a16="http://schemas.microsoft.com/office/drawing/2014/main" id="{FAE349A8-430B-4156-90AE-79C6CF1AE172}"/>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chemeClr val="bg1"/>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39" name="文本框 38">
                <a:extLst>
                  <a:ext uri="{FF2B5EF4-FFF2-40B4-BE49-F238E27FC236}">
                    <a16:creationId xmlns:a16="http://schemas.microsoft.com/office/drawing/2014/main" id="{A3DE7443-1B62-4471-9FF4-FC117D4ABC56}"/>
                  </a:ext>
                </a:extLst>
              </p:cNvPr>
              <p:cNvSpPr txBox="1"/>
              <p:nvPr/>
            </p:nvSpPr>
            <p:spPr>
              <a:xfrm>
                <a:off x="3915069" y="2025297"/>
                <a:ext cx="2088558"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请输入标题</a:t>
                </a:r>
              </a:p>
            </p:txBody>
          </p:sp>
        </p:grpSp>
      </p:grpSp>
      <p:sp>
        <p:nvSpPr>
          <p:cNvPr id="7" name="椭圆 6">
            <a:extLst>
              <a:ext uri="{FF2B5EF4-FFF2-40B4-BE49-F238E27FC236}">
                <a16:creationId xmlns:a16="http://schemas.microsoft.com/office/drawing/2014/main" id="{000EAC4A-7293-41A8-A9B8-160DA3D12262}"/>
              </a:ext>
            </a:extLst>
          </p:cNvPr>
          <p:cNvSpPr/>
          <p:nvPr/>
        </p:nvSpPr>
        <p:spPr>
          <a:xfrm>
            <a:off x="1871335" y="2079312"/>
            <a:ext cx="1611225" cy="16112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B83C2C1B-19C6-49E1-91ED-10400E47DE96}"/>
              </a:ext>
            </a:extLst>
          </p:cNvPr>
          <p:cNvSpPr/>
          <p:nvPr/>
        </p:nvSpPr>
        <p:spPr>
          <a:xfrm>
            <a:off x="8612179" y="2079312"/>
            <a:ext cx="1611225" cy="16112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86AEDBC7-2F7A-4C08-87DC-A0E8202C1E2B}"/>
              </a:ext>
            </a:extLst>
          </p:cNvPr>
          <p:cNvSpPr/>
          <p:nvPr/>
        </p:nvSpPr>
        <p:spPr>
          <a:xfrm>
            <a:off x="5380366" y="2079312"/>
            <a:ext cx="1611225" cy="16112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164">
            <a:extLst>
              <a:ext uri="{FF2B5EF4-FFF2-40B4-BE49-F238E27FC236}">
                <a16:creationId xmlns:a16="http://schemas.microsoft.com/office/drawing/2014/main" id="{62F9B620-6CB5-4344-B0F2-0142BAD83823}"/>
              </a:ext>
            </a:extLst>
          </p:cNvPr>
          <p:cNvSpPr>
            <a:spLocks noEditPoints="1"/>
          </p:cNvSpPr>
          <p:nvPr/>
        </p:nvSpPr>
        <p:spPr bwMode="auto">
          <a:xfrm>
            <a:off x="5779479" y="2594544"/>
            <a:ext cx="812997" cy="723901"/>
          </a:xfrm>
          <a:custGeom>
            <a:avLst/>
            <a:gdLst>
              <a:gd name="T0" fmla="*/ 171 w 3653"/>
              <a:gd name="T1" fmla="*/ 2242 h 3248"/>
              <a:gd name="T2" fmla="*/ 171 w 3653"/>
              <a:gd name="T3" fmla="*/ 2273 h 3248"/>
              <a:gd name="T4" fmla="*/ 1756 w 3653"/>
              <a:gd name="T5" fmla="*/ 3070 h 3248"/>
              <a:gd name="T6" fmla="*/ 1897 w 3653"/>
              <a:gd name="T7" fmla="*/ 3070 h 3248"/>
              <a:gd name="T8" fmla="*/ 3481 w 3653"/>
              <a:gd name="T9" fmla="*/ 2273 h 3248"/>
              <a:gd name="T10" fmla="*/ 3481 w 3653"/>
              <a:gd name="T11" fmla="*/ 2242 h 3248"/>
              <a:gd name="T12" fmla="*/ 2005 w 3653"/>
              <a:gd name="T13" fmla="*/ 2572 h 3248"/>
              <a:gd name="T14" fmla="*/ 1827 w 3653"/>
              <a:gd name="T15" fmla="*/ 2614 h 3248"/>
              <a:gd name="T16" fmla="*/ 1647 w 3653"/>
              <a:gd name="T17" fmla="*/ 2572 h 3248"/>
              <a:gd name="T18" fmla="*/ 1962 w 3653"/>
              <a:gd name="T19" fmla="*/ 1956 h 3248"/>
              <a:gd name="T20" fmla="*/ 1780 w 3653"/>
              <a:gd name="T21" fmla="*/ 1977 h 3248"/>
              <a:gd name="T22" fmla="*/ 571 w 3653"/>
              <a:gd name="T23" fmla="*/ 1401 h 3248"/>
              <a:gd name="T24" fmla="*/ 169 w 3653"/>
              <a:gd name="T25" fmla="*/ 1617 h 3248"/>
              <a:gd name="T26" fmla="*/ 177 w 3653"/>
              <a:gd name="T27" fmla="*/ 1648 h 3248"/>
              <a:gd name="T28" fmla="*/ 1791 w 3653"/>
              <a:gd name="T29" fmla="*/ 2444 h 3248"/>
              <a:gd name="T30" fmla="*/ 1931 w 3653"/>
              <a:gd name="T31" fmla="*/ 2421 h 3248"/>
              <a:gd name="T32" fmla="*/ 3485 w 3653"/>
              <a:gd name="T33" fmla="*/ 1631 h 3248"/>
              <a:gd name="T34" fmla="*/ 3476 w 3653"/>
              <a:gd name="T35" fmla="*/ 1600 h 3248"/>
              <a:gd name="T36" fmla="*/ 1791 w 3653"/>
              <a:gd name="T37" fmla="*/ 171 h 3248"/>
              <a:gd name="T38" fmla="*/ 177 w 3653"/>
              <a:gd name="T39" fmla="*/ 966 h 3248"/>
              <a:gd name="T40" fmla="*/ 169 w 3653"/>
              <a:gd name="T41" fmla="*/ 997 h 3248"/>
              <a:gd name="T42" fmla="*/ 1722 w 3653"/>
              <a:gd name="T43" fmla="*/ 1788 h 3248"/>
              <a:gd name="T44" fmla="*/ 1862 w 3653"/>
              <a:gd name="T45" fmla="*/ 1810 h 3248"/>
              <a:gd name="T46" fmla="*/ 3476 w 3653"/>
              <a:gd name="T47" fmla="*/ 1014 h 3248"/>
              <a:gd name="T48" fmla="*/ 3485 w 3653"/>
              <a:gd name="T49" fmla="*/ 983 h 3248"/>
              <a:gd name="T50" fmla="*/ 1930 w 3653"/>
              <a:gd name="T51" fmla="*/ 192 h 3248"/>
              <a:gd name="T52" fmla="*/ 1827 w 3653"/>
              <a:gd name="T53" fmla="*/ 0 h 3248"/>
              <a:gd name="T54" fmla="*/ 2005 w 3653"/>
              <a:gd name="T55" fmla="*/ 42 h 3248"/>
              <a:gd name="T56" fmla="*/ 3613 w 3653"/>
              <a:gd name="T57" fmla="*/ 870 h 3248"/>
              <a:gd name="T58" fmla="*/ 3653 w 3653"/>
              <a:gd name="T59" fmla="*/ 990 h 3248"/>
              <a:gd name="T60" fmla="*/ 3615 w 3653"/>
              <a:gd name="T61" fmla="*/ 1109 h 3248"/>
              <a:gd name="T62" fmla="*/ 3541 w 3653"/>
              <a:gd name="T63" fmla="*/ 1171 h 3248"/>
              <a:gd name="T64" fmla="*/ 3593 w 3653"/>
              <a:gd name="T65" fmla="*/ 1481 h 3248"/>
              <a:gd name="T66" fmla="*/ 3650 w 3653"/>
              <a:gd name="T67" fmla="*/ 1591 h 3248"/>
              <a:gd name="T68" fmla="*/ 3630 w 3653"/>
              <a:gd name="T69" fmla="*/ 1717 h 3248"/>
              <a:gd name="T70" fmla="*/ 3541 w 3653"/>
              <a:gd name="T71" fmla="*/ 1805 h 3248"/>
              <a:gd name="T72" fmla="*/ 3593 w 3653"/>
              <a:gd name="T73" fmla="*/ 2114 h 3248"/>
              <a:gd name="T74" fmla="*/ 3650 w 3653"/>
              <a:gd name="T75" fmla="*/ 2225 h 3248"/>
              <a:gd name="T76" fmla="*/ 3630 w 3653"/>
              <a:gd name="T77" fmla="*/ 2350 h 3248"/>
              <a:gd name="T78" fmla="*/ 3541 w 3653"/>
              <a:gd name="T79" fmla="*/ 2439 h 3248"/>
              <a:gd name="T80" fmla="*/ 1872 w 3653"/>
              <a:gd name="T81" fmla="*/ 3245 h 3248"/>
              <a:gd name="T82" fmla="*/ 1690 w 3653"/>
              <a:gd name="T83" fmla="*/ 3224 h 3248"/>
              <a:gd name="T84" fmla="*/ 60 w 3653"/>
              <a:gd name="T85" fmla="*/ 2401 h 3248"/>
              <a:gd name="T86" fmla="*/ 2 w 3653"/>
              <a:gd name="T87" fmla="*/ 2290 h 3248"/>
              <a:gd name="T88" fmla="*/ 22 w 3653"/>
              <a:gd name="T89" fmla="*/ 2164 h 3248"/>
              <a:gd name="T90" fmla="*/ 112 w 3653"/>
              <a:gd name="T91" fmla="*/ 2077 h 3248"/>
              <a:gd name="T92" fmla="*/ 60 w 3653"/>
              <a:gd name="T93" fmla="*/ 1768 h 3248"/>
              <a:gd name="T94" fmla="*/ 2 w 3653"/>
              <a:gd name="T95" fmla="*/ 1657 h 3248"/>
              <a:gd name="T96" fmla="*/ 22 w 3653"/>
              <a:gd name="T97" fmla="*/ 1532 h 3248"/>
              <a:gd name="T98" fmla="*/ 112 w 3653"/>
              <a:gd name="T99" fmla="*/ 1443 h 3248"/>
              <a:gd name="T100" fmla="*/ 60 w 3653"/>
              <a:gd name="T101" fmla="*/ 1134 h 3248"/>
              <a:gd name="T102" fmla="*/ 2 w 3653"/>
              <a:gd name="T103" fmla="*/ 1023 h 3248"/>
              <a:gd name="T104" fmla="*/ 22 w 3653"/>
              <a:gd name="T105" fmla="*/ 898 h 3248"/>
              <a:gd name="T106" fmla="*/ 112 w 3653"/>
              <a:gd name="T107" fmla="*/ 809 h 3248"/>
              <a:gd name="T108" fmla="*/ 1780 w 3653"/>
              <a:gd name="T109" fmla="*/ 2 h 3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53" h="3248">
                <a:moveTo>
                  <a:pt x="571" y="2035"/>
                </a:moveTo>
                <a:lnTo>
                  <a:pt x="187" y="2226"/>
                </a:lnTo>
                <a:lnTo>
                  <a:pt x="177" y="2234"/>
                </a:lnTo>
                <a:lnTo>
                  <a:pt x="171" y="2242"/>
                </a:lnTo>
                <a:lnTo>
                  <a:pt x="169" y="2251"/>
                </a:lnTo>
                <a:lnTo>
                  <a:pt x="167" y="2257"/>
                </a:lnTo>
                <a:lnTo>
                  <a:pt x="169" y="2265"/>
                </a:lnTo>
                <a:lnTo>
                  <a:pt x="171" y="2273"/>
                </a:lnTo>
                <a:lnTo>
                  <a:pt x="177" y="2282"/>
                </a:lnTo>
                <a:lnTo>
                  <a:pt x="187" y="2288"/>
                </a:lnTo>
                <a:lnTo>
                  <a:pt x="1722" y="3055"/>
                </a:lnTo>
                <a:lnTo>
                  <a:pt x="1756" y="3070"/>
                </a:lnTo>
                <a:lnTo>
                  <a:pt x="1791" y="3077"/>
                </a:lnTo>
                <a:lnTo>
                  <a:pt x="1827" y="3080"/>
                </a:lnTo>
                <a:lnTo>
                  <a:pt x="1862" y="3077"/>
                </a:lnTo>
                <a:lnTo>
                  <a:pt x="1897" y="3070"/>
                </a:lnTo>
                <a:lnTo>
                  <a:pt x="1931" y="3055"/>
                </a:lnTo>
                <a:lnTo>
                  <a:pt x="3466" y="2288"/>
                </a:lnTo>
                <a:lnTo>
                  <a:pt x="3476" y="2282"/>
                </a:lnTo>
                <a:lnTo>
                  <a:pt x="3481" y="2273"/>
                </a:lnTo>
                <a:lnTo>
                  <a:pt x="3485" y="2265"/>
                </a:lnTo>
                <a:lnTo>
                  <a:pt x="3485" y="2257"/>
                </a:lnTo>
                <a:lnTo>
                  <a:pt x="3485" y="2251"/>
                </a:lnTo>
                <a:lnTo>
                  <a:pt x="3481" y="2242"/>
                </a:lnTo>
                <a:lnTo>
                  <a:pt x="3476" y="2234"/>
                </a:lnTo>
                <a:lnTo>
                  <a:pt x="3466" y="2226"/>
                </a:lnTo>
                <a:lnTo>
                  <a:pt x="3081" y="2035"/>
                </a:lnTo>
                <a:lnTo>
                  <a:pt x="2005" y="2572"/>
                </a:lnTo>
                <a:lnTo>
                  <a:pt x="1962" y="2590"/>
                </a:lnTo>
                <a:lnTo>
                  <a:pt x="1918" y="2603"/>
                </a:lnTo>
                <a:lnTo>
                  <a:pt x="1872" y="2611"/>
                </a:lnTo>
                <a:lnTo>
                  <a:pt x="1827" y="2614"/>
                </a:lnTo>
                <a:lnTo>
                  <a:pt x="1780" y="2611"/>
                </a:lnTo>
                <a:lnTo>
                  <a:pt x="1735" y="2603"/>
                </a:lnTo>
                <a:lnTo>
                  <a:pt x="1690" y="2590"/>
                </a:lnTo>
                <a:lnTo>
                  <a:pt x="1647" y="2572"/>
                </a:lnTo>
                <a:lnTo>
                  <a:pt x="571" y="2035"/>
                </a:lnTo>
                <a:close/>
                <a:moveTo>
                  <a:pt x="3081" y="1401"/>
                </a:moveTo>
                <a:lnTo>
                  <a:pt x="2005" y="1938"/>
                </a:lnTo>
                <a:lnTo>
                  <a:pt x="1962" y="1956"/>
                </a:lnTo>
                <a:lnTo>
                  <a:pt x="1918" y="1969"/>
                </a:lnTo>
                <a:lnTo>
                  <a:pt x="1872" y="1977"/>
                </a:lnTo>
                <a:lnTo>
                  <a:pt x="1827" y="1980"/>
                </a:lnTo>
                <a:lnTo>
                  <a:pt x="1780" y="1977"/>
                </a:lnTo>
                <a:lnTo>
                  <a:pt x="1735" y="1969"/>
                </a:lnTo>
                <a:lnTo>
                  <a:pt x="1690" y="1956"/>
                </a:lnTo>
                <a:lnTo>
                  <a:pt x="1647" y="1938"/>
                </a:lnTo>
                <a:lnTo>
                  <a:pt x="571" y="1401"/>
                </a:lnTo>
                <a:lnTo>
                  <a:pt x="187" y="1593"/>
                </a:lnTo>
                <a:lnTo>
                  <a:pt x="177" y="1600"/>
                </a:lnTo>
                <a:lnTo>
                  <a:pt x="171" y="1608"/>
                </a:lnTo>
                <a:lnTo>
                  <a:pt x="169" y="1617"/>
                </a:lnTo>
                <a:lnTo>
                  <a:pt x="167" y="1624"/>
                </a:lnTo>
                <a:lnTo>
                  <a:pt x="169" y="1631"/>
                </a:lnTo>
                <a:lnTo>
                  <a:pt x="171" y="1639"/>
                </a:lnTo>
                <a:lnTo>
                  <a:pt x="177" y="1648"/>
                </a:lnTo>
                <a:lnTo>
                  <a:pt x="187" y="1655"/>
                </a:lnTo>
                <a:lnTo>
                  <a:pt x="1722" y="2421"/>
                </a:lnTo>
                <a:lnTo>
                  <a:pt x="1756" y="2436"/>
                </a:lnTo>
                <a:lnTo>
                  <a:pt x="1791" y="2444"/>
                </a:lnTo>
                <a:lnTo>
                  <a:pt x="1827" y="2446"/>
                </a:lnTo>
                <a:lnTo>
                  <a:pt x="1862" y="2444"/>
                </a:lnTo>
                <a:lnTo>
                  <a:pt x="1897" y="2436"/>
                </a:lnTo>
                <a:lnTo>
                  <a:pt x="1931" y="2421"/>
                </a:lnTo>
                <a:lnTo>
                  <a:pt x="3466" y="1655"/>
                </a:lnTo>
                <a:lnTo>
                  <a:pt x="3476" y="1648"/>
                </a:lnTo>
                <a:lnTo>
                  <a:pt x="3481" y="1639"/>
                </a:lnTo>
                <a:lnTo>
                  <a:pt x="3485" y="1631"/>
                </a:lnTo>
                <a:lnTo>
                  <a:pt x="3485" y="1624"/>
                </a:lnTo>
                <a:lnTo>
                  <a:pt x="3485" y="1617"/>
                </a:lnTo>
                <a:lnTo>
                  <a:pt x="3481" y="1608"/>
                </a:lnTo>
                <a:lnTo>
                  <a:pt x="3476" y="1600"/>
                </a:lnTo>
                <a:lnTo>
                  <a:pt x="3466" y="1593"/>
                </a:lnTo>
                <a:lnTo>
                  <a:pt x="3081" y="1401"/>
                </a:lnTo>
                <a:close/>
                <a:moveTo>
                  <a:pt x="1827" y="168"/>
                </a:moveTo>
                <a:lnTo>
                  <a:pt x="1791" y="171"/>
                </a:lnTo>
                <a:lnTo>
                  <a:pt x="1756" y="179"/>
                </a:lnTo>
                <a:lnTo>
                  <a:pt x="1722" y="192"/>
                </a:lnTo>
                <a:lnTo>
                  <a:pt x="187" y="959"/>
                </a:lnTo>
                <a:lnTo>
                  <a:pt x="177" y="966"/>
                </a:lnTo>
                <a:lnTo>
                  <a:pt x="171" y="974"/>
                </a:lnTo>
                <a:lnTo>
                  <a:pt x="169" y="983"/>
                </a:lnTo>
                <a:lnTo>
                  <a:pt x="167" y="990"/>
                </a:lnTo>
                <a:lnTo>
                  <a:pt x="169" y="997"/>
                </a:lnTo>
                <a:lnTo>
                  <a:pt x="171" y="1005"/>
                </a:lnTo>
                <a:lnTo>
                  <a:pt x="177" y="1014"/>
                </a:lnTo>
                <a:lnTo>
                  <a:pt x="187" y="1021"/>
                </a:lnTo>
                <a:lnTo>
                  <a:pt x="1722" y="1788"/>
                </a:lnTo>
                <a:lnTo>
                  <a:pt x="1756" y="1802"/>
                </a:lnTo>
                <a:lnTo>
                  <a:pt x="1791" y="1810"/>
                </a:lnTo>
                <a:lnTo>
                  <a:pt x="1827" y="1812"/>
                </a:lnTo>
                <a:lnTo>
                  <a:pt x="1862" y="1810"/>
                </a:lnTo>
                <a:lnTo>
                  <a:pt x="1897" y="1802"/>
                </a:lnTo>
                <a:lnTo>
                  <a:pt x="1931" y="1788"/>
                </a:lnTo>
                <a:lnTo>
                  <a:pt x="3466" y="1021"/>
                </a:lnTo>
                <a:lnTo>
                  <a:pt x="3476" y="1014"/>
                </a:lnTo>
                <a:lnTo>
                  <a:pt x="3481" y="1005"/>
                </a:lnTo>
                <a:lnTo>
                  <a:pt x="3485" y="997"/>
                </a:lnTo>
                <a:lnTo>
                  <a:pt x="3485" y="990"/>
                </a:lnTo>
                <a:lnTo>
                  <a:pt x="3485" y="983"/>
                </a:lnTo>
                <a:lnTo>
                  <a:pt x="3481" y="974"/>
                </a:lnTo>
                <a:lnTo>
                  <a:pt x="3476" y="966"/>
                </a:lnTo>
                <a:lnTo>
                  <a:pt x="3466" y="959"/>
                </a:lnTo>
                <a:lnTo>
                  <a:pt x="1930" y="192"/>
                </a:lnTo>
                <a:lnTo>
                  <a:pt x="1897" y="179"/>
                </a:lnTo>
                <a:lnTo>
                  <a:pt x="1862" y="171"/>
                </a:lnTo>
                <a:lnTo>
                  <a:pt x="1827" y="168"/>
                </a:lnTo>
                <a:close/>
                <a:moveTo>
                  <a:pt x="1827" y="0"/>
                </a:moveTo>
                <a:lnTo>
                  <a:pt x="1872" y="2"/>
                </a:lnTo>
                <a:lnTo>
                  <a:pt x="1918" y="10"/>
                </a:lnTo>
                <a:lnTo>
                  <a:pt x="1962" y="23"/>
                </a:lnTo>
                <a:lnTo>
                  <a:pt x="2005" y="42"/>
                </a:lnTo>
                <a:lnTo>
                  <a:pt x="3541" y="809"/>
                </a:lnTo>
                <a:lnTo>
                  <a:pt x="3569" y="826"/>
                </a:lnTo>
                <a:lnTo>
                  <a:pt x="3593" y="847"/>
                </a:lnTo>
                <a:lnTo>
                  <a:pt x="3613" y="870"/>
                </a:lnTo>
                <a:lnTo>
                  <a:pt x="3630" y="898"/>
                </a:lnTo>
                <a:lnTo>
                  <a:pt x="3642" y="927"/>
                </a:lnTo>
                <a:lnTo>
                  <a:pt x="3650" y="958"/>
                </a:lnTo>
                <a:lnTo>
                  <a:pt x="3653" y="990"/>
                </a:lnTo>
                <a:lnTo>
                  <a:pt x="3650" y="1023"/>
                </a:lnTo>
                <a:lnTo>
                  <a:pt x="3642" y="1054"/>
                </a:lnTo>
                <a:lnTo>
                  <a:pt x="3630" y="1083"/>
                </a:lnTo>
                <a:lnTo>
                  <a:pt x="3615" y="1109"/>
                </a:lnTo>
                <a:lnTo>
                  <a:pt x="3593" y="1134"/>
                </a:lnTo>
                <a:lnTo>
                  <a:pt x="3569" y="1154"/>
                </a:lnTo>
                <a:lnTo>
                  <a:pt x="3541" y="1171"/>
                </a:lnTo>
                <a:lnTo>
                  <a:pt x="3541" y="1171"/>
                </a:lnTo>
                <a:lnTo>
                  <a:pt x="3268" y="1307"/>
                </a:lnTo>
                <a:lnTo>
                  <a:pt x="3541" y="1443"/>
                </a:lnTo>
                <a:lnTo>
                  <a:pt x="3569" y="1460"/>
                </a:lnTo>
                <a:lnTo>
                  <a:pt x="3593" y="1481"/>
                </a:lnTo>
                <a:lnTo>
                  <a:pt x="3613" y="1504"/>
                </a:lnTo>
                <a:lnTo>
                  <a:pt x="3630" y="1532"/>
                </a:lnTo>
                <a:lnTo>
                  <a:pt x="3642" y="1560"/>
                </a:lnTo>
                <a:lnTo>
                  <a:pt x="3650" y="1591"/>
                </a:lnTo>
                <a:lnTo>
                  <a:pt x="3653" y="1624"/>
                </a:lnTo>
                <a:lnTo>
                  <a:pt x="3650" y="1657"/>
                </a:lnTo>
                <a:lnTo>
                  <a:pt x="3642" y="1688"/>
                </a:lnTo>
                <a:lnTo>
                  <a:pt x="3630" y="1717"/>
                </a:lnTo>
                <a:lnTo>
                  <a:pt x="3613" y="1743"/>
                </a:lnTo>
                <a:lnTo>
                  <a:pt x="3593" y="1768"/>
                </a:lnTo>
                <a:lnTo>
                  <a:pt x="3569" y="1788"/>
                </a:lnTo>
                <a:lnTo>
                  <a:pt x="3541" y="1805"/>
                </a:lnTo>
                <a:lnTo>
                  <a:pt x="3268" y="1940"/>
                </a:lnTo>
                <a:lnTo>
                  <a:pt x="3541" y="2077"/>
                </a:lnTo>
                <a:lnTo>
                  <a:pt x="3569" y="2093"/>
                </a:lnTo>
                <a:lnTo>
                  <a:pt x="3593" y="2114"/>
                </a:lnTo>
                <a:lnTo>
                  <a:pt x="3613" y="2138"/>
                </a:lnTo>
                <a:lnTo>
                  <a:pt x="3630" y="2164"/>
                </a:lnTo>
                <a:lnTo>
                  <a:pt x="3642" y="2194"/>
                </a:lnTo>
                <a:lnTo>
                  <a:pt x="3650" y="2225"/>
                </a:lnTo>
                <a:lnTo>
                  <a:pt x="3653" y="2257"/>
                </a:lnTo>
                <a:lnTo>
                  <a:pt x="3650" y="2290"/>
                </a:lnTo>
                <a:lnTo>
                  <a:pt x="3642" y="2322"/>
                </a:lnTo>
                <a:lnTo>
                  <a:pt x="3630" y="2350"/>
                </a:lnTo>
                <a:lnTo>
                  <a:pt x="3615" y="2377"/>
                </a:lnTo>
                <a:lnTo>
                  <a:pt x="3593" y="2401"/>
                </a:lnTo>
                <a:lnTo>
                  <a:pt x="3569" y="2421"/>
                </a:lnTo>
                <a:lnTo>
                  <a:pt x="3541" y="2439"/>
                </a:lnTo>
                <a:lnTo>
                  <a:pt x="2005" y="3206"/>
                </a:lnTo>
                <a:lnTo>
                  <a:pt x="1962" y="3224"/>
                </a:lnTo>
                <a:lnTo>
                  <a:pt x="1918" y="3237"/>
                </a:lnTo>
                <a:lnTo>
                  <a:pt x="1872" y="3245"/>
                </a:lnTo>
                <a:lnTo>
                  <a:pt x="1827" y="3248"/>
                </a:lnTo>
                <a:lnTo>
                  <a:pt x="1780" y="3245"/>
                </a:lnTo>
                <a:lnTo>
                  <a:pt x="1735" y="3237"/>
                </a:lnTo>
                <a:lnTo>
                  <a:pt x="1690" y="3224"/>
                </a:lnTo>
                <a:lnTo>
                  <a:pt x="1647" y="3206"/>
                </a:lnTo>
                <a:lnTo>
                  <a:pt x="112" y="2439"/>
                </a:lnTo>
                <a:lnTo>
                  <a:pt x="84" y="2421"/>
                </a:lnTo>
                <a:lnTo>
                  <a:pt x="60" y="2401"/>
                </a:lnTo>
                <a:lnTo>
                  <a:pt x="39" y="2377"/>
                </a:lnTo>
                <a:lnTo>
                  <a:pt x="22" y="2350"/>
                </a:lnTo>
                <a:lnTo>
                  <a:pt x="10" y="2322"/>
                </a:lnTo>
                <a:lnTo>
                  <a:pt x="2" y="2290"/>
                </a:lnTo>
                <a:lnTo>
                  <a:pt x="0" y="2257"/>
                </a:lnTo>
                <a:lnTo>
                  <a:pt x="2" y="2225"/>
                </a:lnTo>
                <a:lnTo>
                  <a:pt x="10" y="2194"/>
                </a:lnTo>
                <a:lnTo>
                  <a:pt x="22" y="2164"/>
                </a:lnTo>
                <a:lnTo>
                  <a:pt x="39" y="2138"/>
                </a:lnTo>
                <a:lnTo>
                  <a:pt x="60" y="2114"/>
                </a:lnTo>
                <a:lnTo>
                  <a:pt x="84" y="2093"/>
                </a:lnTo>
                <a:lnTo>
                  <a:pt x="112" y="2077"/>
                </a:lnTo>
                <a:lnTo>
                  <a:pt x="384" y="1940"/>
                </a:lnTo>
                <a:lnTo>
                  <a:pt x="112" y="1805"/>
                </a:lnTo>
                <a:lnTo>
                  <a:pt x="84" y="1788"/>
                </a:lnTo>
                <a:lnTo>
                  <a:pt x="60" y="1768"/>
                </a:lnTo>
                <a:lnTo>
                  <a:pt x="39" y="1743"/>
                </a:lnTo>
                <a:lnTo>
                  <a:pt x="22" y="1717"/>
                </a:lnTo>
                <a:lnTo>
                  <a:pt x="10" y="1688"/>
                </a:lnTo>
                <a:lnTo>
                  <a:pt x="2" y="1657"/>
                </a:lnTo>
                <a:lnTo>
                  <a:pt x="0" y="1624"/>
                </a:lnTo>
                <a:lnTo>
                  <a:pt x="2" y="1591"/>
                </a:lnTo>
                <a:lnTo>
                  <a:pt x="10" y="1560"/>
                </a:lnTo>
                <a:lnTo>
                  <a:pt x="22" y="1532"/>
                </a:lnTo>
                <a:lnTo>
                  <a:pt x="39" y="1504"/>
                </a:lnTo>
                <a:lnTo>
                  <a:pt x="60" y="1481"/>
                </a:lnTo>
                <a:lnTo>
                  <a:pt x="84" y="1460"/>
                </a:lnTo>
                <a:lnTo>
                  <a:pt x="112" y="1443"/>
                </a:lnTo>
                <a:lnTo>
                  <a:pt x="384" y="1307"/>
                </a:lnTo>
                <a:lnTo>
                  <a:pt x="112" y="1171"/>
                </a:lnTo>
                <a:lnTo>
                  <a:pt x="84" y="1154"/>
                </a:lnTo>
                <a:lnTo>
                  <a:pt x="60" y="1134"/>
                </a:lnTo>
                <a:lnTo>
                  <a:pt x="39" y="1109"/>
                </a:lnTo>
                <a:lnTo>
                  <a:pt x="22" y="1083"/>
                </a:lnTo>
                <a:lnTo>
                  <a:pt x="10" y="1054"/>
                </a:lnTo>
                <a:lnTo>
                  <a:pt x="2" y="1023"/>
                </a:lnTo>
                <a:lnTo>
                  <a:pt x="0" y="990"/>
                </a:lnTo>
                <a:lnTo>
                  <a:pt x="2" y="958"/>
                </a:lnTo>
                <a:lnTo>
                  <a:pt x="10" y="927"/>
                </a:lnTo>
                <a:lnTo>
                  <a:pt x="22" y="898"/>
                </a:lnTo>
                <a:lnTo>
                  <a:pt x="39" y="870"/>
                </a:lnTo>
                <a:lnTo>
                  <a:pt x="60" y="847"/>
                </a:lnTo>
                <a:lnTo>
                  <a:pt x="84" y="826"/>
                </a:lnTo>
                <a:lnTo>
                  <a:pt x="112" y="809"/>
                </a:lnTo>
                <a:lnTo>
                  <a:pt x="1647" y="42"/>
                </a:lnTo>
                <a:lnTo>
                  <a:pt x="1690" y="23"/>
                </a:lnTo>
                <a:lnTo>
                  <a:pt x="1735" y="10"/>
                </a:lnTo>
                <a:lnTo>
                  <a:pt x="1780" y="2"/>
                </a:lnTo>
                <a:lnTo>
                  <a:pt x="1827"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164">
            <a:extLst>
              <a:ext uri="{FF2B5EF4-FFF2-40B4-BE49-F238E27FC236}">
                <a16:creationId xmlns:a16="http://schemas.microsoft.com/office/drawing/2014/main" id="{0C45585A-E755-4654-95F4-785FA110745E}"/>
              </a:ext>
            </a:extLst>
          </p:cNvPr>
          <p:cNvSpPr>
            <a:spLocks noEditPoints="1"/>
          </p:cNvSpPr>
          <p:nvPr/>
        </p:nvSpPr>
        <p:spPr bwMode="auto">
          <a:xfrm>
            <a:off x="2270448" y="2611346"/>
            <a:ext cx="812997" cy="723901"/>
          </a:xfrm>
          <a:custGeom>
            <a:avLst/>
            <a:gdLst>
              <a:gd name="T0" fmla="*/ 171 w 3653"/>
              <a:gd name="T1" fmla="*/ 2242 h 3248"/>
              <a:gd name="T2" fmla="*/ 171 w 3653"/>
              <a:gd name="T3" fmla="*/ 2273 h 3248"/>
              <a:gd name="T4" fmla="*/ 1756 w 3653"/>
              <a:gd name="T5" fmla="*/ 3070 h 3248"/>
              <a:gd name="T6" fmla="*/ 1897 w 3653"/>
              <a:gd name="T7" fmla="*/ 3070 h 3248"/>
              <a:gd name="T8" fmla="*/ 3481 w 3653"/>
              <a:gd name="T9" fmla="*/ 2273 h 3248"/>
              <a:gd name="T10" fmla="*/ 3481 w 3653"/>
              <a:gd name="T11" fmla="*/ 2242 h 3248"/>
              <a:gd name="T12" fmla="*/ 2005 w 3653"/>
              <a:gd name="T13" fmla="*/ 2572 h 3248"/>
              <a:gd name="T14" fmla="*/ 1827 w 3653"/>
              <a:gd name="T15" fmla="*/ 2614 h 3248"/>
              <a:gd name="T16" fmla="*/ 1647 w 3653"/>
              <a:gd name="T17" fmla="*/ 2572 h 3248"/>
              <a:gd name="T18" fmla="*/ 1962 w 3653"/>
              <a:gd name="T19" fmla="*/ 1956 h 3248"/>
              <a:gd name="T20" fmla="*/ 1780 w 3653"/>
              <a:gd name="T21" fmla="*/ 1977 h 3248"/>
              <a:gd name="T22" fmla="*/ 571 w 3653"/>
              <a:gd name="T23" fmla="*/ 1401 h 3248"/>
              <a:gd name="T24" fmla="*/ 169 w 3653"/>
              <a:gd name="T25" fmla="*/ 1617 h 3248"/>
              <a:gd name="T26" fmla="*/ 177 w 3653"/>
              <a:gd name="T27" fmla="*/ 1648 h 3248"/>
              <a:gd name="T28" fmla="*/ 1791 w 3653"/>
              <a:gd name="T29" fmla="*/ 2444 h 3248"/>
              <a:gd name="T30" fmla="*/ 1931 w 3653"/>
              <a:gd name="T31" fmla="*/ 2421 h 3248"/>
              <a:gd name="T32" fmla="*/ 3485 w 3653"/>
              <a:gd name="T33" fmla="*/ 1631 h 3248"/>
              <a:gd name="T34" fmla="*/ 3476 w 3653"/>
              <a:gd name="T35" fmla="*/ 1600 h 3248"/>
              <a:gd name="T36" fmla="*/ 1791 w 3653"/>
              <a:gd name="T37" fmla="*/ 171 h 3248"/>
              <a:gd name="T38" fmla="*/ 177 w 3653"/>
              <a:gd name="T39" fmla="*/ 966 h 3248"/>
              <a:gd name="T40" fmla="*/ 169 w 3653"/>
              <a:gd name="T41" fmla="*/ 997 h 3248"/>
              <a:gd name="T42" fmla="*/ 1722 w 3653"/>
              <a:gd name="T43" fmla="*/ 1788 h 3248"/>
              <a:gd name="T44" fmla="*/ 1862 w 3653"/>
              <a:gd name="T45" fmla="*/ 1810 h 3248"/>
              <a:gd name="T46" fmla="*/ 3476 w 3653"/>
              <a:gd name="T47" fmla="*/ 1014 h 3248"/>
              <a:gd name="T48" fmla="*/ 3485 w 3653"/>
              <a:gd name="T49" fmla="*/ 983 h 3248"/>
              <a:gd name="T50" fmla="*/ 1930 w 3653"/>
              <a:gd name="T51" fmla="*/ 192 h 3248"/>
              <a:gd name="T52" fmla="*/ 1827 w 3653"/>
              <a:gd name="T53" fmla="*/ 0 h 3248"/>
              <a:gd name="T54" fmla="*/ 2005 w 3653"/>
              <a:gd name="T55" fmla="*/ 42 h 3248"/>
              <a:gd name="T56" fmla="*/ 3613 w 3653"/>
              <a:gd name="T57" fmla="*/ 870 h 3248"/>
              <a:gd name="T58" fmla="*/ 3653 w 3653"/>
              <a:gd name="T59" fmla="*/ 990 h 3248"/>
              <a:gd name="T60" fmla="*/ 3615 w 3653"/>
              <a:gd name="T61" fmla="*/ 1109 h 3248"/>
              <a:gd name="T62" fmla="*/ 3541 w 3653"/>
              <a:gd name="T63" fmla="*/ 1171 h 3248"/>
              <a:gd name="T64" fmla="*/ 3593 w 3653"/>
              <a:gd name="T65" fmla="*/ 1481 h 3248"/>
              <a:gd name="T66" fmla="*/ 3650 w 3653"/>
              <a:gd name="T67" fmla="*/ 1591 h 3248"/>
              <a:gd name="T68" fmla="*/ 3630 w 3653"/>
              <a:gd name="T69" fmla="*/ 1717 h 3248"/>
              <a:gd name="T70" fmla="*/ 3541 w 3653"/>
              <a:gd name="T71" fmla="*/ 1805 h 3248"/>
              <a:gd name="T72" fmla="*/ 3593 w 3653"/>
              <a:gd name="T73" fmla="*/ 2114 h 3248"/>
              <a:gd name="T74" fmla="*/ 3650 w 3653"/>
              <a:gd name="T75" fmla="*/ 2225 h 3248"/>
              <a:gd name="T76" fmla="*/ 3630 w 3653"/>
              <a:gd name="T77" fmla="*/ 2350 h 3248"/>
              <a:gd name="T78" fmla="*/ 3541 w 3653"/>
              <a:gd name="T79" fmla="*/ 2439 h 3248"/>
              <a:gd name="T80" fmla="*/ 1872 w 3653"/>
              <a:gd name="T81" fmla="*/ 3245 h 3248"/>
              <a:gd name="T82" fmla="*/ 1690 w 3653"/>
              <a:gd name="T83" fmla="*/ 3224 h 3248"/>
              <a:gd name="T84" fmla="*/ 60 w 3653"/>
              <a:gd name="T85" fmla="*/ 2401 h 3248"/>
              <a:gd name="T86" fmla="*/ 2 w 3653"/>
              <a:gd name="T87" fmla="*/ 2290 h 3248"/>
              <a:gd name="T88" fmla="*/ 22 w 3653"/>
              <a:gd name="T89" fmla="*/ 2164 h 3248"/>
              <a:gd name="T90" fmla="*/ 112 w 3653"/>
              <a:gd name="T91" fmla="*/ 2077 h 3248"/>
              <a:gd name="T92" fmla="*/ 60 w 3653"/>
              <a:gd name="T93" fmla="*/ 1768 h 3248"/>
              <a:gd name="T94" fmla="*/ 2 w 3653"/>
              <a:gd name="T95" fmla="*/ 1657 h 3248"/>
              <a:gd name="T96" fmla="*/ 22 w 3653"/>
              <a:gd name="T97" fmla="*/ 1532 h 3248"/>
              <a:gd name="T98" fmla="*/ 112 w 3653"/>
              <a:gd name="T99" fmla="*/ 1443 h 3248"/>
              <a:gd name="T100" fmla="*/ 60 w 3653"/>
              <a:gd name="T101" fmla="*/ 1134 h 3248"/>
              <a:gd name="T102" fmla="*/ 2 w 3653"/>
              <a:gd name="T103" fmla="*/ 1023 h 3248"/>
              <a:gd name="T104" fmla="*/ 22 w 3653"/>
              <a:gd name="T105" fmla="*/ 898 h 3248"/>
              <a:gd name="T106" fmla="*/ 112 w 3653"/>
              <a:gd name="T107" fmla="*/ 809 h 3248"/>
              <a:gd name="T108" fmla="*/ 1780 w 3653"/>
              <a:gd name="T109" fmla="*/ 2 h 3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53" h="3248">
                <a:moveTo>
                  <a:pt x="571" y="2035"/>
                </a:moveTo>
                <a:lnTo>
                  <a:pt x="187" y="2226"/>
                </a:lnTo>
                <a:lnTo>
                  <a:pt x="177" y="2234"/>
                </a:lnTo>
                <a:lnTo>
                  <a:pt x="171" y="2242"/>
                </a:lnTo>
                <a:lnTo>
                  <a:pt x="169" y="2251"/>
                </a:lnTo>
                <a:lnTo>
                  <a:pt x="167" y="2257"/>
                </a:lnTo>
                <a:lnTo>
                  <a:pt x="169" y="2265"/>
                </a:lnTo>
                <a:lnTo>
                  <a:pt x="171" y="2273"/>
                </a:lnTo>
                <a:lnTo>
                  <a:pt x="177" y="2282"/>
                </a:lnTo>
                <a:lnTo>
                  <a:pt x="187" y="2288"/>
                </a:lnTo>
                <a:lnTo>
                  <a:pt x="1722" y="3055"/>
                </a:lnTo>
                <a:lnTo>
                  <a:pt x="1756" y="3070"/>
                </a:lnTo>
                <a:lnTo>
                  <a:pt x="1791" y="3077"/>
                </a:lnTo>
                <a:lnTo>
                  <a:pt x="1827" y="3080"/>
                </a:lnTo>
                <a:lnTo>
                  <a:pt x="1862" y="3077"/>
                </a:lnTo>
                <a:lnTo>
                  <a:pt x="1897" y="3070"/>
                </a:lnTo>
                <a:lnTo>
                  <a:pt x="1931" y="3055"/>
                </a:lnTo>
                <a:lnTo>
                  <a:pt x="3466" y="2288"/>
                </a:lnTo>
                <a:lnTo>
                  <a:pt x="3476" y="2282"/>
                </a:lnTo>
                <a:lnTo>
                  <a:pt x="3481" y="2273"/>
                </a:lnTo>
                <a:lnTo>
                  <a:pt x="3485" y="2265"/>
                </a:lnTo>
                <a:lnTo>
                  <a:pt x="3485" y="2257"/>
                </a:lnTo>
                <a:lnTo>
                  <a:pt x="3485" y="2251"/>
                </a:lnTo>
                <a:lnTo>
                  <a:pt x="3481" y="2242"/>
                </a:lnTo>
                <a:lnTo>
                  <a:pt x="3476" y="2234"/>
                </a:lnTo>
                <a:lnTo>
                  <a:pt x="3466" y="2226"/>
                </a:lnTo>
                <a:lnTo>
                  <a:pt x="3081" y="2035"/>
                </a:lnTo>
                <a:lnTo>
                  <a:pt x="2005" y="2572"/>
                </a:lnTo>
                <a:lnTo>
                  <a:pt x="1962" y="2590"/>
                </a:lnTo>
                <a:lnTo>
                  <a:pt x="1918" y="2603"/>
                </a:lnTo>
                <a:lnTo>
                  <a:pt x="1872" y="2611"/>
                </a:lnTo>
                <a:lnTo>
                  <a:pt x="1827" y="2614"/>
                </a:lnTo>
                <a:lnTo>
                  <a:pt x="1780" y="2611"/>
                </a:lnTo>
                <a:lnTo>
                  <a:pt x="1735" y="2603"/>
                </a:lnTo>
                <a:lnTo>
                  <a:pt x="1690" y="2590"/>
                </a:lnTo>
                <a:lnTo>
                  <a:pt x="1647" y="2572"/>
                </a:lnTo>
                <a:lnTo>
                  <a:pt x="571" y="2035"/>
                </a:lnTo>
                <a:close/>
                <a:moveTo>
                  <a:pt x="3081" y="1401"/>
                </a:moveTo>
                <a:lnTo>
                  <a:pt x="2005" y="1938"/>
                </a:lnTo>
                <a:lnTo>
                  <a:pt x="1962" y="1956"/>
                </a:lnTo>
                <a:lnTo>
                  <a:pt x="1918" y="1969"/>
                </a:lnTo>
                <a:lnTo>
                  <a:pt x="1872" y="1977"/>
                </a:lnTo>
                <a:lnTo>
                  <a:pt x="1827" y="1980"/>
                </a:lnTo>
                <a:lnTo>
                  <a:pt x="1780" y="1977"/>
                </a:lnTo>
                <a:lnTo>
                  <a:pt x="1735" y="1969"/>
                </a:lnTo>
                <a:lnTo>
                  <a:pt x="1690" y="1956"/>
                </a:lnTo>
                <a:lnTo>
                  <a:pt x="1647" y="1938"/>
                </a:lnTo>
                <a:lnTo>
                  <a:pt x="571" y="1401"/>
                </a:lnTo>
                <a:lnTo>
                  <a:pt x="187" y="1593"/>
                </a:lnTo>
                <a:lnTo>
                  <a:pt x="177" y="1600"/>
                </a:lnTo>
                <a:lnTo>
                  <a:pt x="171" y="1608"/>
                </a:lnTo>
                <a:lnTo>
                  <a:pt x="169" y="1617"/>
                </a:lnTo>
                <a:lnTo>
                  <a:pt x="167" y="1624"/>
                </a:lnTo>
                <a:lnTo>
                  <a:pt x="169" y="1631"/>
                </a:lnTo>
                <a:lnTo>
                  <a:pt x="171" y="1639"/>
                </a:lnTo>
                <a:lnTo>
                  <a:pt x="177" y="1648"/>
                </a:lnTo>
                <a:lnTo>
                  <a:pt x="187" y="1655"/>
                </a:lnTo>
                <a:lnTo>
                  <a:pt x="1722" y="2421"/>
                </a:lnTo>
                <a:lnTo>
                  <a:pt x="1756" y="2436"/>
                </a:lnTo>
                <a:lnTo>
                  <a:pt x="1791" y="2444"/>
                </a:lnTo>
                <a:lnTo>
                  <a:pt x="1827" y="2446"/>
                </a:lnTo>
                <a:lnTo>
                  <a:pt x="1862" y="2444"/>
                </a:lnTo>
                <a:lnTo>
                  <a:pt x="1897" y="2436"/>
                </a:lnTo>
                <a:lnTo>
                  <a:pt x="1931" y="2421"/>
                </a:lnTo>
                <a:lnTo>
                  <a:pt x="3466" y="1655"/>
                </a:lnTo>
                <a:lnTo>
                  <a:pt x="3476" y="1648"/>
                </a:lnTo>
                <a:lnTo>
                  <a:pt x="3481" y="1639"/>
                </a:lnTo>
                <a:lnTo>
                  <a:pt x="3485" y="1631"/>
                </a:lnTo>
                <a:lnTo>
                  <a:pt x="3485" y="1624"/>
                </a:lnTo>
                <a:lnTo>
                  <a:pt x="3485" y="1617"/>
                </a:lnTo>
                <a:lnTo>
                  <a:pt x="3481" y="1608"/>
                </a:lnTo>
                <a:lnTo>
                  <a:pt x="3476" y="1600"/>
                </a:lnTo>
                <a:lnTo>
                  <a:pt x="3466" y="1593"/>
                </a:lnTo>
                <a:lnTo>
                  <a:pt x="3081" y="1401"/>
                </a:lnTo>
                <a:close/>
                <a:moveTo>
                  <a:pt x="1827" y="168"/>
                </a:moveTo>
                <a:lnTo>
                  <a:pt x="1791" y="171"/>
                </a:lnTo>
                <a:lnTo>
                  <a:pt x="1756" y="179"/>
                </a:lnTo>
                <a:lnTo>
                  <a:pt x="1722" y="192"/>
                </a:lnTo>
                <a:lnTo>
                  <a:pt x="187" y="959"/>
                </a:lnTo>
                <a:lnTo>
                  <a:pt x="177" y="966"/>
                </a:lnTo>
                <a:lnTo>
                  <a:pt x="171" y="974"/>
                </a:lnTo>
                <a:lnTo>
                  <a:pt x="169" y="983"/>
                </a:lnTo>
                <a:lnTo>
                  <a:pt x="167" y="990"/>
                </a:lnTo>
                <a:lnTo>
                  <a:pt x="169" y="997"/>
                </a:lnTo>
                <a:lnTo>
                  <a:pt x="171" y="1005"/>
                </a:lnTo>
                <a:lnTo>
                  <a:pt x="177" y="1014"/>
                </a:lnTo>
                <a:lnTo>
                  <a:pt x="187" y="1021"/>
                </a:lnTo>
                <a:lnTo>
                  <a:pt x="1722" y="1788"/>
                </a:lnTo>
                <a:lnTo>
                  <a:pt x="1756" y="1802"/>
                </a:lnTo>
                <a:lnTo>
                  <a:pt x="1791" y="1810"/>
                </a:lnTo>
                <a:lnTo>
                  <a:pt x="1827" y="1812"/>
                </a:lnTo>
                <a:lnTo>
                  <a:pt x="1862" y="1810"/>
                </a:lnTo>
                <a:lnTo>
                  <a:pt x="1897" y="1802"/>
                </a:lnTo>
                <a:lnTo>
                  <a:pt x="1931" y="1788"/>
                </a:lnTo>
                <a:lnTo>
                  <a:pt x="3466" y="1021"/>
                </a:lnTo>
                <a:lnTo>
                  <a:pt x="3476" y="1014"/>
                </a:lnTo>
                <a:lnTo>
                  <a:pt x="3481" y="1005"/>
                </a:lnTo>
                <a:lnTo>
                  <a:pt x="3485" y="997"/>
                </a:lnTo>
                <a:lnTo>
                  <a:pt x="3485" y="990"/>
                </a:lnTo>
                <a:lnTo>
                  <a:pt x="3485" y="983"/>
                </a:lnTo>
                <a:lnTo>
                  <a:pt x="3481" y="974"/>
                </a:lnTo>
                <a:lnTo>
                  <a:pt x="3476" y="966"/>
                </a:lnTo>
                <a:lnTo>
                  <a:pt x="3466" y="959"/>
                </a:lnTo>
                <a:lnTo>
                  <a:pt x="1930" y="192"/>
                </a:lnTo>
                <a:lnTo>
                  <a:pt x="1897" y="179"/>
                </a:lnTo>
                <a:lnTo>
                  <a:pt x="1862" y="171"/>
                </a:lnTo>
                <a:lnTo>
                  <a:pt x="1827" y="168"/>
                </a:lnTo>
                <a:close/>
                <a:moveTo>
                  <a:pt x="1827" y="0"/>
                </a:moveTo>
                <a:lnTo>
                  <a:pt x="1872" y="2"/>
                </a:lnTo>
                <a:lnTo>
                  <a:pt x="1918" y="10"/>
                </a:lnTo>
                <a:lnTo>
                  <a:pt x="1962" y="23"/>
                </a:lnTo>
                <a:lnTo>
                  <a:pt x="2005" y="42"/>
                </a:lnTo>
                <a:lnTo>
                  <a:pt x="3541" y="809"/>
                </a:lnTo>
                <a:lnTo>
                  <a:pt x="3569" y="826"/>
                </a:lnTo>
                <a:lnTo>
                  <a:pt x="3593" y="847"/>
                </a:lnTo>
                <a:lnTo>
                  <a:pt x="3613" y="870"/>
                </a:lnTo>
                <a:lnTo>
                  <a:pt x="3630" y="898"/>
                </a:lnTo>
                <a:lnTo>
                  <a:pt x="3642" y="927"/>
                </a:lnTo>
                <a:lnTo>
                  <a:pt x="3650" y="958"/>
                </a:lnTo>
                <a:lnTo>
                  <a:pt x="3653" y="990"/>
                </a:lnTo>
                <a:lnTo>
                  <a:pt x="3650" y="1023"/>
                </a:lnTo>
                <a:lnTo>
                  <a:pt x="3642" y="1054"/>
                </a:lnTo>
                <a:lnTo>
                  <a:pt x="3630" y="1083"/>
                </a:lnTo>
                <a:lnTo>
                  <a:pt x="3615" y="1109"/>
                </a:lnTo>
                <a:lnTo>
                  <a:pt x="3593" y="1134"/>
                </a:lnTo>
                <a:lnTo>
                  <a:pt x="3569" y="1154"/>
                </a:lnTo>
                <a:lnTo>
                  <a:pt x="3541" y="1171"/>
                </a:lnTo>
                <a:lnTo>
                  <a:pt x="3541" y="1171"/>
                </a:lnTo>
                <a:lnTo>
                  <a:pt x="3268" y="1307"/>
                </a:lnTo>
                <a:lnTo>
                  <a:pt x="3541" y="1443"/>
                </a:lnTo>
                <a:lnTo>
                  <a:pt x="3569" y="1460"/>
                </a:lnTo>
                <a:lnTo>
                  <a:pt x="3593" y="1481"/>
                </a:lnTo>
                <a:lnTo>
                  <a:pt x="3613" y="1504"/>
                </a:lnTo>
                <a:lnTo>
                  <a:pt x="3630" y="1532"/>
                </a:lnTo>
                <a:lnTo>
                  <a:pt x="3642" y="1560"/>
                </a:lnTo>
                <a:lnTo>
                  <a:pt x="3650" y="1591"/>
                </a:lnTo>
                <a:lnTo>
                  <a:pt x="3653" y="1624"/>
                </a:lnTo>
                <a:lnTo>
                  <a:pt x="3650" y="1657"/>
                </a:lnTo>
                <a:lnTo>
                  <a:pt x="3642" y="1688"/>
                </a:lnTo>
                <a:lnTo>
                  <a:pt x="3630" y="1717"/>
                </a:lnTo>
                <a:lnTo>
                  <a:pt x="3613" y="1743"/>
                </a:lnTo>
                <a:lnTo>
                  <a:pt x="3593" y="1768"/>
                </a:lnTo>
                <a:lnTo>
                  <a:pt x="3569" y="1788"/>
                </a:lnTo>
                <a:lnTo>
                  <a:pt x="3541" y="1805"/>
                </a:lnTo>
                <a:lnTo>
                  <a:pt x="3268" y="1940"/>
                </a:lnTo>
                <a:lnTo>
                  <a:pt x="3541" y="2077"/>
                </a:lnTo>
                <a:lnTo>
                  <a:pt x="3569" y="2093"/>
                </a:lnTo>
                <a:lnTo>
                  <a:pt x="3593" y="2114"/>
                </a:lnTo>
                <a:lnTo>
                  <a:pt x="3613" y="2138"/>
                </a:lnTo>
                <a:lnTo>
                  <a:pt x="3630" y="2164"/>
                </a:lnTo>
                <a:lnTo>
                  <a:pt x="3642" y="2194"/>
                </a:lnTo>
                <a:lnTo>
                  <a:pt x="3650" y="2225"/>
                </a:lnTo>
                <a:lnTo>
                  <a:pt x="3653" y="2257"/>
                </a:lnTo>
                <a:lnTo>
                  <a:pt x="3650" y="2290"/>
                </a:lnTo>
                <a:lnTo>
                  <a:pt x="3642" y="2322"/>
                </a:lnTo>
                <a:lnTo>
                  <a:pt x="3630" y="2350"/>
                </a:lnTo>
                <a:lnTo>
                  <a:pt x="3615" y="2377"/>
                </a:lnTo>
                <a:lnTo>
                  <a:pt x="3593" y="2401"/>
                </a:lnTo>
                <a:lnTo>
                  <a:pt x="3569" y="2421"/>
                </a:lnTo>
                <a:lnTo>
                  <a:pt x="3541" y="2439"/>
                </a:lnTo>
                <a:lnTo>
                  <a:pt x="2005" y="3206"/>
                </a:lnTo>
                <a:lnTo>
                  <a:pt x="1962" y="3224"/>
                </a:lnTo>
                <a:lnTo>
                  <a:pt x="1918" y="3237"/>
                </a:lnTo>
                <a:lnTo>
                  <a:pt x="1872" y="3245"/>
                </a:lnTo>
                <a:lnTo>
                  <a:pt x="1827" y="3248"/>
                </a:lnTo>
                <a:lnTo>
                  <a:pt x="1780" y="3245"/>
                </a:lnTo>
                <a:lnTo>
                  <a:pt x="1735" y="3237"/>
                </a:lnTo>
                <a:lnTo>
                  <a:pt x="1690" y="3224"/>
                </a:lnTo>
                <a:lnTo>
                  <a:pt x="1647" y="3206"/>
                </a:lnTo>
                <a:lnTo>
                  <a:pt x="112" y="2439"/>
                </a:lnTo>
                <a:lnTo>
                  <a:pt x="84" y="2421"/>
                </a:lnTo>
                <a:lnTo>
                  <a:pt x="60" y="2401"/>
                </a:lnTo>
                <a:lnTo>
                  <a:pt x="39" y="2377"/>
                </a:lnTo>
                <a:lnTo>
                  <a:pt x="22" y="2350"/>
                </a:lnTo>
                <a:lnTo>
                  <a:pt x="10" y="2322"/>
                </a:lnTo>
                <a:lnTo>
                  <a:pt x="2" y="2290"/>
                </a:lnTo>
                <a:lnTo>
                  <a:pt x="0" y="2257"/>
                </a:lnTo>
                <a:lnTo>
                  <a:pt x="2" y="2225"/>
                </a:lnTo>
                <a:lnTo>
                  <a:pt x="10" y="2194"/>
                </a:lnTo>
                <a:lnTo>
                  <a:pt x="22" y="2164"/>
                </a:lnTo>
                <a:lnTo>
                  <a:pt x="39" y="2138"/>
                </a:lnTo>
                <a:lnTo>
                  <a:pt x="60" y="2114"/>
                </a:lnTo>
                <a:lnTo>
                  <a:pt x="84" y="2093"/>
                </a:lnTo>
                <a:lnTo>
                  <a:pt x="112" y="2077"/>
                </a:lnTo>
                <a:lnTo>
                  <a:pt x="384" y="1940"/>
                </a:lnTo>
                <a:lnTo>
                  <a:pt x="112" y="1805"/>
                </a:lnTo>
                <a:lnTo>
                  <a:pt x="84" y="1788"/>
                </a:lnTo>
                <a:lnTo>
                  <a:pt x="60" y="1768"/>
                </a:lnTo>
                <a:lnTo>
                  <a:pt x="39" y="1743"/>
                </a:lnTo>
                <a:lnTo>
                  <a:pt x="22" y="1717"/>
                </a:lnTo>
                <a:lnTo>
                  <a:pt x="10" y="1688"/>
                </a:lnTo>
                <a:lnTo>
                  <a:pt x="2" y="1657"/>
                </a:lnTo>
                <a:lnTo>
                  <a:pt x="0" y="1624"/>
                </a:lnTo>
                <a:lnTo>
                  <a:pt x="2" y="1591"/>
                </a:lnTo>
                <a:lnTo>
                  <a:pt x="10" y="1560"/>
                </a:lnTo>
                <a:lnTo>
                  <a:pt x="22" y="1532"/>
                </a:lnTo>
                <a:lnTo>
                  <a:pt x="39" y="1504"/>
                </a:lnTo>
                <a:lnTo>
                  <a:pt x="60" y="1481"/>
                </a:lnTo>
                <a:lnTo>
                  <a:pt x="84" y="1460"/>
                </a:lnTo>
                <a:lnTo>
                  <a:pt x="112" y="1443"/>
                </a:lnTo>
                <a:lnTo>
                  <a:pt x="384" y="1307"/>
                </a:lnTo>
                <a:lnTo>
                  <a:pt x="112" y="1171"/>
                </a:lnTo>
                <a:lnTo>
                  <a:pt x="84" y="1154"/>
                </a:lnTo>
                <a:lnTo>
                  <a:pt x="60" y="1134"/>
                </a:lnTo>
                <a:lnTo>
                  <a:pt x="39" y="1109"/>
                </a:lnTo>
                <a:lnTo>
                  <a:pt x="22" y="1083"/>
                </a:lnTo>
                <a:lnTo>
                  <a:pt x="10" y="1054"/>
                </a:lnTo>
                <a:lnTo>
                  <a:pt x="2" y="1023"/>
                </a:lnTo>
                <a:lnTo>
                  <a:pt x="0" y="990"/>
                </a:lnTo>
                <a:lnTo>
                  <a:pt x="2" y="958"/>
                </a:lnTo>
                <a:lnTo>
                  <a:pt x="10" y="927"/>
                </a:lnTo>
                <a:lnTo>
                  <a:pt x="22" y="898"/>
                </a:lnTo>
                <a:lnTo>
                  <a:pt x="39" y="870"/>
                </a:lnTo>
                <a:lnTo>
                  <a:pt x="60" y="847"/>
                </a:lnTo>
                <a:lnTo>
                  <a:pt x="84" y="826"/>
                </a:lnTo>
                <a:lnTo>
                  <a:pt x="112" y="809"/>
                </a:lnTo>
                <a:lnTo>
                  <a:pt x="1647" y="42"/>
                </a:lnTo>
                <a:lnTo>
                  <a:pt x="1690" y="23"/>
                </a:lnTo>
                <a:lnTo>
                  <a:pt x="1735" y="10"/>
                </a:lnTo>
                <a:lnTo>
                  <a:pt x="1780" y="2"/>
                </a:lnTo>
                <a:lnTo>
                  <a:pt x="1827"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164">
            <a:extLst>
              <a:ext uri="{FF2B5EF4-FFF2-40B4-BE49-F238E27FC236}">
                <a16:creationId xmlns:a16="http://schemas.microsoft.com/office/drawing/2014/main" id="{687B2877-CF96-4801-9190-83C54361FB6A}"/>
              </a:ext>
            </a:extLst>
          </p:cNvPr>
          <p:cNvSpPr>
            <a:spLocks noEditPoints="1"/>
          </p:cNvSpPr>
          <p:nvPr/>
        </p:nvSpPr>
        <p:spPr bwMode="auto">
          <a:xfrm>
            <a:off x="9011292" y="2556650"/>
            <a:ext cx="812997" cy="723901"/>
          </a:xfrm>
          <a:custGeom>
            <a:avLst/>
            <a:gdLst>
              <a:gd name="T0" fmla="*/ 171 w 3653"/>
              <a:gd name="T1" fmla="*/ 2242 h 3248"/>
              <a:gd name="T2" fmla="*/ 171 w 3653"/>
              <a:gd name="T3" fmla="*/ 2273 h 3248"/>
              <a:gd name="T4" fmla="*/ 1756 w 3653"/>
              <a:gd name="T5" fmla="*/ 3070 h 3248"/>
              <a:gd name="T6" fmla="*/ 1897 w 3653"/>
              <a:gd name="T7" fmla="*/ 3070 h 3248"/>
              <a:gd name="T8" fmla="*/ 3481 w 3653"/>
              <a:gd name="T9" fmla="*/ 2273 h 3248"/>
              <a:gd name="T10" fmla="*/ 3481 w 3653"/>
              <a:gd name="T11" fmla="*/ 2242 h 3248"/>
              <a:gd name="T12" fmla="*/ 2005 w 3653"/>
              <a:gd name="T13" fmla="*/ 2572 h 3248"/>
              <a:gd name="T14" fmla="*/ 1827 w 3653"/>
              <a:gd name="T15" fmla="*/ 2614 h 3248"/>
              <a:gd name="T16" fmla="*/ 1647 w 3653"/>
              <a:gd name="T17" fmla="*/ 2572 h 3248"/>
              <a:gd name="T18" fmla="*/ 1962 w 3653"/>
              <a:gd name="T19" fmla="*/ 1956 h 3248"/>
              <a:gd name="T20" fmla="*/ 1780 w 3653"/>
              <a:gd name="T21" fmla="*/ 1977 h 3248"/>
              <a:gd name="T22" fmla="*/ 571 w 3653"/>
              <a:gd name="T23" fmla="*/ 1401 h 3248"/>
              <a:gd name="T24" fmla="*/ 169 w 3653"/>
              <a:gd name="T25" fmla="*/ 1617 h 3248"/>
              <a:gd name="T26" fmla="*/ 177 w 3653"/>
              <a:gd name="T27" fmla="*/ 1648 h 3248"/>
              <a:gd name="T28" fmla="*/ 1791 w 3653"/>
              <a:gd name="T29" fmla="*/ 2444 h 3248"/>
              <a:gd name="T30" fmla="*/ 1931 w 3653"/>
              <a:gd name="T31" fmla="*/ 2421 h 3248"/>
              <a:gd name="T32" fmla="*/ 3485 w 3653"/>
              <a:gd name="T33" fmla="*/ 1631 h 3248"/>
              <a:gd name="T34" fmla="*/ 3476 w 3653"/>
              <a:gd name="T35" fmla="*/ 1600 h 3248"/>
              <a:gd name="T36" fmla="*/ 1791 w 3653"/>
              <a:gd name="T37" fmla="*/ 171 h 3248"/>
              <a:gd name="T38" fmla="*/ 177 w 3653"/>
              <a:gd name="T39" fmla="*/ 966 h 3248"/>
              <a:gd name="T40" fmla="*/ 169 w 3653"/>
              <a:gd name="T41" fmla="*/ 997 h 3248"/>
              <a:gd name="T42" fmla="*/ 1722 w 3653"/>
              <a:gd name="T43" fmla="*/ 1788 h 3248"/>
              <a:gd name="T44" fmla="*/ 1862 w 3653"/>
              <a:gd name="T45" fmla="*/ 1810 h 3248"/>
              <a:gd name="T46" fmla="*/ 3476 w 3653"/>
              <a:gd name="T47" fmla="*/ 1014 h 3248"/>
              <a:gd name="T48" fmla="*/ 3485 w 3653"/>
              <a:gd name="T49" fmla="*/ 983 h 3248"/>
              <a:gd name="T50" fmla="*/ 1930 w 3653"/>
              <a:gd name="T51" fmla="*/ 192 h 3248"/>
              <a:gd name="T52" fmla="*/ 1827 w 3653"/>
              <a:gd name="T53" fmla="*/ 0 h 3248"/>
              <a:gd name="T54" fmla="*/ 2005 w 3653"/>
              <a:gd name="T55" fmla="*/ 42 h 3248"/>
              <a:gd name="T56" fmla="*/ 3613 w 3653"/>
              <a:gd name="T57" fmla="*/ 870 h 3248"/>
              <a:gd name="T58" fmla="*/ 3653 w 3653"/>
              <a:gd name="T59" fmla="*/ 990 h 3248"/>
              <a:gd name="T60" fmla="*/ 3615 w 3653"/>
              <a:gd name="T61" fmla="*/ 1109 h 3248"/>
              <a:gd name="T62" fmla="*/ 3541 w 3653"/>
              <a:gd name="T63" fmla="*/ 1171 h 3248"/>
              <a:gd name="T64" fmla="*/ 3593 w 3653"/>
              <a:gd name="T65" fmla="*/ 1481 h 3248"/>
              <a:gd name="T66" fmla="*/ 3650 w 3653"/>
              <a:gd name="T67" fmla="*/ 1591 h 3248"/>
              <a:gd name="T68" fmla="*/ 3630 w 3653"/>
              <a:gd name="T69" fmla="*/ 1717 h 3248"/>
              <a:gd name="T70" fmla="*/ 3541 w 3653"/>
              <a:gd name="T71" fmla="*/ 1805 h 3248"/>
              <a:gd name="T72" fmla="*/ 3593 w 3653"/>
              <a:gd name="T73" fmla="*/ 2114 h 3248"/>
              <a:gd name="T74" fmla="*/ 3650 w 3653"/>
              <a:gd name="T75" fmla="*/ 2225 h 3248"/>
              <a:gd name="T76" fmla="*/ 3630 w 3653"/>
              <a:gd name="T77" fmla="*/ 2350 h 3248"/>
              <a:gd name="T78" fmla="*/ 3541 w 3653"/>
              <a:gd name="T79" fmla="*/ 2439 h 3248"/>
              <a:gd name="T80" fmla="*/ 1872 w 3653"/>
              <a:gd name="T81" fmla="*/ 3245 h 3248"/>
              <a:gd name="T82" fmla="*/ 1690 w 3653"/>
              <a:gd name="T83" fmla="*/ 3224 h 3248"/>
              <a:gd name="T84" fmla="*/ 60 w 3653"/>
              <a:gd name="T85" fmla="*/ 2401 h 3248"/>
              <a:gd name="T86" fmla="*/ 2 w 3653"/>
              <a:gd name="T87" fmla="*/ 2290 h 3248"/>
              <a:gd name="T88" fmla="*/ 22 w 3653"/>
              <a:gd name="T89" fmla="*/ 2164 h 3248"/>
              <a:gd name="T90" fmla="*/ 112 w 3653"/>
              <a:gd name="T91" fmla="*/ 2077 h 3248"/>
              <a:gd name="T92" fmla="*/ 60 w 3653"/>
              <a:gd name="T93" fmla="*/ 1768 h 3248"/>
              <a:gd name="T94" fmla="*/ 2 w 3653"/>
              <a:gd name="T95" fmla="*/ 1657 h 3248"/>
              <a:gd name="T96" fmla="*/ 22 w 3653"/>
              <a:gd name="T97" fmla="*/ 1532 h 3248"/>
              <a:gd name="T98" fmla="*/ 112 w 3653"/>
              <a:gd name="T99" fmla="*/ 1443 h 3248"/>
              <a:gd name="T100" fmla="*/ 60 w 3653"/>
              <a:gd name="T101" fmla="*/ 1134 h 3248"/>
              <a:gd name="T102" fmla="*/ 2 w 3653"/>
              <a:gd name="T103" fmla="*/ 1023 h 3248"/>
              <a:gd name="T104" fmla="*/ 22 w 3653"/>
              <a:gd name="T105" fmla="*/ 898 h 3248"/>
              <a:gd name="T106" fmla="*/ 112 w 3653"/>
              <a:gd name="T107" fmla="*/ 809 h 3248"/>
              <a:gd name="T108" fmla="*/ 1780 w 3653"/>
              <a:gd name="T109" fmla="*/ 2 h 3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53" h="3248">
                <a:moveTo>
                  <a:pt x="571" y="2035"/>
                </a:moveTo>
                <a:lnTo>
                  <a:pt x="187" y="2226"/>
                </a:lnTo>
                <a:lnTo>
                  <a:pt x="177" y="2234"/>
                </a:lnTo>
                <a:lnTo>
                  <a:pt x="171" y="2242"/>
                </a:lnTo>
                <a:lnTo>
                  <a:pt x="169" y="2251"/>
                </a:lnTo>
                <a:lnTo>
                  <a:pt x="167" y="2257"/>
                </a:lnTo>
                <a:lnTo>
                  <a:pt x="169" y="2265"/>
                </a:lnTo>
                <a:lnTo>
                  <a:pt x="171" y="2273"/>
                </a:lnTo>
                <a:lnTo>
                  <a:pt x="177" y="2282"/>
                </a:lnTo>
                <a:lnTo>
                  <a:pt x="187" y="2288"/>
                </a:lnTo>
                <a:lnTo>
                  <a:pt x="1722" y="3055"/>
                </a:lnTo>
                <a:lnTo>
                  <a:pt x="1756" y="3070"/>
                </a:lnTo>
                <a:lnTo>
                  <a:pt x="1791" y="3077"/>
                </a:lnTo>
                <a:lnTo>
                  <a:pt x="1827" y="3080"/>
                </a:lnTo>
                <a:lnTo>
                  <a:pt x="1862" y="3077"/>
                </a:lnTo>
                <a:lnTo>
                  <a:pt x="1897" y="3070"/>
                </a:lnTo>
                <a:lnTo>
                  <a:pt x="1931" y="3055"/>
                </a:lnTo>
                <a:lnTo>
                  <a:pt x="3466" y="2288"/>
                </a:lnTo>
                <a:lnTo>
                  <a:pt x="3476" y="2282"/>
                </a:lnTo>
                <a:lnTo>
                  <a:pt x="3481" y="2273"/>
                </a:lnTo>
                <a:lnTo>
                  <a:pt x="3485" y="2265"/>
                </a:lnTo>
                <a:lnTo>
                  <a:pt x="3485" y="2257"/>
                </a:lnTo>
                <a:lnTo>
                  <a:pt x="3485" y="2251"/>
                </a:lnTo>
                <a:lnTo>
                  <a:pt x="3481" y="2242"/>
                </a:lnTo>
                <a:lnTo>
                  <a:pt x="3476" y="2234"/>
                </a:lnTo>
                <a:lnTo>
                  <a:pt x="3466" y="2226"/>
                </a:lnTo>
                <a:lnTo>
                  <a:pt x="3081" y="2035"/>
                </a:lnTo>
                <a:lnTo>
                  <a:pt x="2005" y="2572"/>
                </a:lnTo>
                <a:lnTo>
                  <a:pt x="1962" y="2590"/>
                </a:lnTo>
                <a:lnTo>
                  <a:pt x="1918" y="2603"/>
                </a:lnTo>
                <a:lnTo>
                  <a:pt x="1872" y="2611"/>
                </a:lnTo>
                <a:lnTo>
                  <a:pt x="1827" y="2614"/>
                </a:lnTo>
                <a:lnTo>
                  <a:pt x="1780" y="2611"/>
                </a:lnTo>
                <a:lnTo>
                  <a:pt x="1735" y="2603"/>
                </a:lnTo>
                <a:lnTo>
                  <a:pt x="1690" y="2590"/>
                </a:lnTo>
                <a:lnTo>
                  <a:pt x="1647" y="2572"/>
                </a:lnTo>
                <a:lnTo>
                  <a:pt x="571" y="2035"/>
                </a:lnTo>
                <a:close/>
                <a:moveTo>
                  <a:pt x="3081" y="1401"/>
                </a:moveTo>
                <a:lnTo>
                  <a:pt x="2005" y="1938"/>
                </a:lnTo>
                <a:lnTo>
                  <a:pt x="1962" y="1956"/>
                </a:lnTo>
                <a:lnTo>
                  <a:pt x="1918" y="1969"/>
                </a:lnTo>
                <a:lnTo>
                  <a:pt x="1872" y="1977"/>
                </a:lnTo>
                <a:lnTo>
                  <a:pt x="1827" y="1980"/>
                </a:lnTo>
                <a:lnTo>
                  <a:pt x="1780" y="1977"/>
                </a:lnTo>
                <a:lnTo>
                  <a:pt x="1735" y="1969"/>
                </a:lnTo>
                <a:lnTo>
                  <a:pt x="1690" y="1956"/>
                </a:lnTo>
                <a:lnTo>
                  <a:pt x="1647" y="1938"/>
                </a:lnTo>
                <a:lnTo>
                  <a:pt x="571" y="1401"/>
                </a:lnTo>
                <a:lnTo>
                  <a:pt x="187" y="1593"/>
                </a:lnTo>
                <a:lnTo>
                  <a:pt x="177" y="1600"/>
                </a:lnTo>
                <a:lnTo>
                  <a:pt x="171" y="1608"/>
                </a:lnTo>
                <a:lnTo>
                  <a:pt x="169" y="1617"/>
                </a:lnTo>
                <a:lnTo>
                  <a:pt x="167" y="1624"/>
                </a:lnTo>
                <a:lnTo>
                  <a:pt x="169" y="1631"/>
                </a:lnTo>
                <a:lnTo>
                  <a:pt x="171" y="1639"/>
                </a:lnTo>
                <a:lnTo>
                  <a:pt x="177" y="1648"/>
                </a:lnTo>
                <a:lnTo>
                  <a:pt x="187" y="1655"/>
                </a:lnTo>
                <a:lnTo>
                  <a:pt x="1722" y="2421"/>
                </a:lnTo>
                <a:lnTo>
                  <a:pt x="1756" y="2436"/>
                </a:lnTo>
                <a:lnTo>
                  <a:pt x="1791" y="2444"/>
                </a:lnTo>
                <a:lnTo>
                  <a:pt x="1827" y="2446"/>
                </a:lnTo>
                <a:lnTo>
                  <a:pt x="1862" y="2444"/>
                </a:lnTo>
                <a:lnTo>
                  <a:pt x="1897" y="2436"/>
                </a:lnTo>
                <a:lnTo>
                  <a:pt x="1931" y="2421"/>
                </a:lnTo>
                <a:lnTo>
                  <a:pt x="3466" y="1655"/>
                </a:lnTo>
                <a:lnTo>
                  <a:pt x="3476" y="1648"/>
                </a:lnTo>
                <a:lnTo>
                  <a:pt x="3481" y="1639"/>
                </a:lnTo>
                <a:lnTo>
                  <a:pt x="3485" y="1631"/>
                </a:lnTo>
                <a:lnTo>
                  <a:pt x="3485" y="1624"/>
                </a:lnTo>
                <a:lnTo>
                  <a:pt x="3485" y="1617"/>
                </a:lnTo>
                <a:lnTo>
                  <a:pt x="3481" y="1608"/>
                </a:lnTo>
                <a:lnTo>
                  <a:pt x="3476" y="1600"/>
                </a:lnTo>
                <a:lnTo>
                  <a:pt x="3466" y="1593"/>
                </a:lnTo>
                <a:lnTo>
                  <a:pt x="3081" y="1401"/>
                </a:lnTo>
                <a:close/>
                <a:moveTo>
                  <a:pt x="1827" y="168"/>
                </a:moveTo>
                <a:lnTo>
                  <a:pt x="1791" y="171"/>
                </a:lnTo>
                <a:lnTo>
                  <a:pt x="1756" y="179"/>
                </a:lnTo>
                <a:lnTo>
                  <a:pt x="1722" y="192"/>
                </a:lnTo>
                <a:lnTo>
                  <a:pt x="187" y="959"/>
                </a:lnTo>
                <a:lnTo>
                  <a:pt x="177" y="966"/>
                </a:lnTo>
                <a:lnTo>
                  <a:pt x="171" y="974"/>
                </a:lnTo>
                <a:lnTo>
                  <a:pt x="169" y="983"/>
                </a:lnTo>
                <a:lnTo>
                  <a:pt x="167" y="990"/>
                </a:lnTo>
                <a:lnTo>
                  <a:pt x="169" y="997"/>
                </a:lnTo>
                <a:lnTo>
                  <a:pt x="171" y="1005"/>
                </a:lnTo>
                <a:lnTo>
                  <a:pt x="177" y="1014"/>
                </a:lnTo>
                <a:lnTo>
                  <a:pt x="187" y="1021"/>
                </a:lnTo>
                <a:lnTo>
                  <a:pt x="1722" y="1788"/>
                </a:lnTo>
                <a:lnTo>
                  <a:pt x="1756" y="1802"/>
                </a:lnTo>
                <a:lnTo>
                  <a:pt x="1791" y="1810"/>
                </a:lnTo>
                <a:lnTo>
                  <a:pt x="1827" y="1812"/>
                </a:lnTo>
                <a:lnTo>
                  <a:pt x="1862" y="1810"/>
                </a:lnTo>
                <a:lnTo>
                  <a:pt x="1897" y="1802"/>
                </a:lnTo>
                <a:lnTo>
                  <a:pt x="1931" y="1788"/>
                </a:lnTo>
                <a:lnTo>
                  <a:pt x="3466" y="1021"/>
                </a:lnTo>
                <a:lnTo>
                  <a:pt x="3476" y="1014"/>
                </a:lnTo>
                <a:lnTo>
                  <a:pt x="3481" y="1005"/>
                </a:lnTo>
                <a:lnTo>
                  <a:pt x="3485" y="997"/>
                </a:lnTo>
                <a:lnTo>
                  <a:pt x="3485" y="990"/>
                </a:lnTo>
                <a:lnTo>
                  <a:pt x="3485" y="983"/>
                </a:lnTo>
                <a:lnTo>
                  <a:pt x="3481" y="974"/>
                </a:lnTo>
                <a:lnTo>
                  <a:pt x="3476" y="966"/>
                </a:lnTo>
                <a:lnTo>
                  <a:pt x="3466" y="959"/>
                </a:lnTo>
                <a:lnTo>
                  <a:pt x="1930" y="192"/>
                </a:lnTo>
                <a:lnTo>
                  <a:pt x="1897" y="179"/>
                </a:lnTo>
                <a:lnTo>
                  <a:pt x="1862" y="171"/>
                </a:lnTo>
                <a:lnTo>
                  <a:pt x="1827" y="168"/>
                </a:lnTo>
                <a:close/>
                <a:moveTo>
                  <a:pt x="1827" y="0"/>
                </a:moveTo>
                <a:lnTo>
                  <a:pt x="1872" y="2"/>
                </a:lnTo>
                <a:lnTo>
                  <a:pt x="1918" y="10"/>
                </a:lnTo>
                <a:lnTo>
                  <a:pt x="1962" y="23"/>
                </a:lnTo>
                <a:lnTo>
                  <a:pt x="2005" y="42"/>
                </a:lnTo>
                <a:lnTo>
                  <a:pt x="3541" y="809"/>
                </a:lnTo>
                <a:lnTo>
                  <a:pt x="3569" y="826"/>
                </a:lnTo>
                <a:lnTo>
                  <a:pt x="3593" y="847"/>
                </a:lnTo>
                <a:lnTo>
                  <a:pt x="3613" y="870"/>
                </a:lnTo>
                <a:lnTo>
                  <a:pt x="3630" y="898"/>
                </a:lnTo>
                <a:lnTo>
                  <a:pt x="3642" y="927"/>
                </a:lnTo>
                <a:lnTo>
                  <a:pt x="3650" y="958"/>
                </a:lnTo>
                <a:lnTo>
                  <a:pt x="3653" y="990"/>
                </a:lnTo>
                <a:lnTo>
                  <a:pt x="3650" y="1023"/>
                </a:lnTo>
                <a:lnTo>
                  <a:pt x="3642" y="1054"/>
                </a:lnTo>
                <a:lnTo>
                  <a:pt x="3630" y="1083"/>
                </a:lnTo>
                <a:lnTo>
                  <a:pt x="3615" y="1109"/>
                </a:lnTo>
                <a:lnTo>
                  <a:pt x="3593" y="1134"/>
                </a:lnTo>
                <a:lnTo>
                  <a:pt x="3569" y="1154"/>
                </a:lnTo>
                <a:lnTo>
                  <a:pt x="3541" y="1171"/>
                </a:lnTo>
                <a:lnTo>
                  <a:pt x="3541" y="1171"/>
                </a:lnTo>
                <a:lnTo>
                  <a:pt x="3268" y="1307"/>
                </a:lnTo>
                <a:lnTo>
                  <a:pt x="3541" y="1443"/>
                </a:lnTo>
                <a:lnTo>
                  <a:pt x="3569" y="1460"/>
                </a:lnTo>
                <a:lnTo>
                  <a:pt x="3593" y="1481"/>
                </a:lnTo>
                <a:lnTo>
                  <a:pt x="3613" y="1504"/>
                </a:lnTo>
                <a:lnTo>
                  <a:pt x="3630" y="1532"/>
                </a:lnTo>
                <a:lnTo>
                  <a:pt x="3642" y="1560"/>
                </a:lnTo>
                <a:lnTo>
                  <a:pt x="3650" y="1591"/>
                </a:lnTo>
                <a:lnTo>
                  <a:pt x="3653" y="1624"/>
                </a:lnTo>
                <a:lnTo>
                  <a:pt x="3650" y="1657"/>
                </a:lnTo>
                <a:lnTo>
                  <a:pt x="3642" y="1688"/>
                </a:lnTo>
                <a:lnTo>
                  <a:pt x="3630" y="1717"/>
                </a:lnTo>
                <a:lnTo>
                  <a:pt x="3613" y="1743"/>
                </a:lnTo>
                <a:lnTo>
                  <a:pt x="3593" y="1768"/>
                </a:lnTo>
                <a:lnTo>
                  <a:pt x="3569" y="1788"/>
                </a:lnTo>
                <a:lnTo>
                  <a:pt x="3541" y="1805"/>
                </a:lnTo>
                <a:lnTo>
                  <a:pt x="3268" y="1940"/>
                </a:lnTo>
                <a:lnTo>
                  <a:pt x="3541" y="2077"/>
                </a:lnTo>
                <a:lnTo>
                  <a:pt x="3569" y="2093"/>
                </a:lnTo>
                <a:lnTo>
                  <a:pt x="3593" y="2114"/>
                </a:lnTo>
                <a:lnTo>
                  <a:pt x="3613" y="2138"/>
                </a:lnTo>
                <a:lnTo>
                  <a:pt x="3630" y="2164"/>
                </a:lnTo>
                <a:lnTo>
                  <a:pt x="3642" y="2194"/>
                </a:lnTo>
                <a:lnTo>
                  <a:pt x="3650" y="2225"/>
                </a:lnTo>
                <a:lnTo>
                  <a:pt x="3653" y="2257"/>
                </a:lnTo>
                <a:lnTo>
                  <a:pt x="3650" y="2290"/>
                </a:lnTo>
                <a:lnTo>
                  <a:pt x="3642" y="2322"/>
                </a:lnTo>
                <a:lnTo>
                  <a:pt x="3630" y="2350"/>
                </a:lnTo>
                <a:lnTo>
                  <a:pt x="3615" y="2377"/>
                </a:lnTo>
                <a:lnTo>
                  <a:pt x="3593" y="2401"/>
                </a:lnTo>
                <a:lnTo>
                  <a:pt x="3569" y="2421"/>
                </a:lnTo>
                <a:lnTo>
                  <a:pt x="3541" y="2439"/>
                </a:lnTo>
                <a:lnTo>
                  <a:pt x="2005" y="3206"/>
                </a:lnTo>
                <a:lnTo>
                  <a:pt x="1962" y="3224"/>
                </a:lnTo>
                <a:lnTo>
                  <a:pt x="1918" y="3237"/>
                </a:lnTo>
                <a:lnTo>
                  <a:pt x="1872" y="3245"/>
                </a:lnTo>
                <a:lnTo>
                  <a:pt x="1827" y="3248"/>
                </a:lnTo>
                <a:lnTo>
                  <a:pt x="1780" y="3245"/>
                </a:lnTo>
                <a:lnTo>
                  <a:pt x="1735" y="3237"/>
                </a:lnTo>
                <a:lnTo>
                  <a:pt x="1690" y="3224"/>
                </a:lnTo>
                <a:lnTo>
                  <a:pt x="1647" y="3206"/>
                </a:lnTo>
                <a:lnTo>
                  <a:pt x="112" y="2439"/>
                </a:lnTo>
                <a:lnTo>
                  <a:pt x="84" y="2421"/>
                </a:lnTo>
                <a:lnTo>
                  <a:pt x="60" y="2401"/>
                </a:lnTo>
                <a:lnTo>
                  <a:pt x="39" y="2377"/>
                </a:lnTo>
                <a:lnTo>
                  <a:pt x="22" y="2350"/>
                </a:lnTo>
                <a:lnTo>
                  <a:pt x="10" y="2322"/>
                </a:lnTo>
                <a:lnTo>
                  <a:pt x="2" y="2290"/>
                </a:lnTo>
                <a:lnTo>
                  <a:pt x="0" y="2257"/>
                </a:lnTo>
                <a:lnTo>
                  <a:pt x="2" y="2225"/>
                </a:lnTo>
                <a:lnTo>
                  <a:pt x="10" y="2194"/>
                </a:lnTo>
                <a:lnTo>
                  <a:pt x="22" y="2164"/>
                </a:lnTo>
                <a:lnTo>
                  <a:pt x="39" y="2138"/>
                </a:lnTo>
                <a:lnTo>
                  <a:pt x="60" y="2114"/>
                </a:lnTo>
                <a:lnTo>
                  <a:pt x="84" y="2093"/>
                </a:lnTo>
                <a:lnTo>
                  <a:pt x="112" y="2077"/>
                </a:lnTo>
                <a:lnTo>
                  <a:pt x="384" y="1940"/>
                </a:lnTo>
                <a:lnTo>
                  <a:pt x="112" y="1805"/>
                </a:lnTo>
                <a:lnTo>
                  <a:pt x="84" y="1788"/>
                </a:lnTo>
                <a:lnTo>
                  <a:pt x="60" y="1768"/>
                </a:lnTo>
                <a:lnTo>
                  <a:pt x="39" y="1743"/>
                </a:lnTo>
                <a:lnTo>
                  <a:pt x="22" y="1717"/>
                </a:lnTo>
                <a:lnTo>
                  <a:pt x="10" y="1688"/>
                </a:lnTo>
                <a:lnTo>
                  <a:pt x="2" y="1657"/>
                </a:lnTo>
                <a:lnTo>
                  <a:pt x="0" y="1624"/>
                </a:lnTo>
                <a:lnTo>
                  <a:pt x="2" y="1591"/>
                </a:lnTo>
                <a:lnTo>
                  <a:pt x="10" y="1560"/>
                </a:lnTo>
                <a:lnTo>
                  <a:pt x="22" y="1532"/>
                </a:lnTo>
                <a:lnTo>
                  <a:pt x="39" y="1504"/>
                </a:lnTo>
                <a:lnTo>
                  <a:pt x="60" y="1481"/>
                </a:lnTo>
                <a:lnTo>
                  <a:pt x="84" y="1460"/>
                </a:lnTo>
                <a:lnTo>
                  <a:pt x="112" y="1443"/>
                </a:lnTo>
                <a:lnTo>
                  <a:pt x="384" y="1307"/>
                </a:lnTo>
                <a:lnTo>
                  <a:pt x="112" y="1171"/>
                </a:lnTo>
                <a:lnTo>
                  <a:pt x="84" y="1154"/>
                </a:lnTo>
                <a:lnTo>
                  <a:pt x="60" y="1134"/>
                </a:lnTo>
                <a:lnTo>
                  <a:pt x="39" y="1109"/>
                </a:lnTo>
                <a:lnTo>
                  <a:pt x="22" y="1083"/>
                </a:lnTo>
                <a:lnTo>
                  <a:pt x="10" y="1054"/>
                </a:lnTo>
                <a:lnTo>
                  <a:pt x="2" y="1023"/>
                </a:lnTo>
                <a:lnTo>
                  <a:pt x="0" y="990"/>
                </a:lnTo>
                <a:lnTo>
                  <a:pt x="2" y="958"/>
                </a:lnTo>
                <a:lnTo>
                  <a:pt x="10" y="927"/>
                </a:lnTo>
                <a:lnTo>
                  <a:pt x="22" y="898"/>
                </a:lnTo>
                <a:lnTo>
                  <a:pt x="39" y="870"/>
                </a:lnTo>
                <a:lnTo>
                  <a:pt x="60" y="847"/>
                </a:lnTo>
                <a:lnTo>
                  <a:pt x="84" y="826"/>
                </a:lnTo>
                <a:lnTo>
                  <a:pt x="112" y="809"/>
                </a:lnTo>
                <a:lnTo>
                  <a:pt x="1647" y="42"/>
                </a:lnTo>
                <a:lnTo>
                  <a:pt x="1690" y="23"/>
                </a:lnTo>
                <a:lnTo>
                  <a:pt x="1735" y="10"/>
                </a:lnTo>
                <a:lnTo>
                  <a:pt x="1780" y="2"/>
                </a:lnTo>
                <a:lnTo>
                  <a:pt x="1827"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79047395"/>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down)">
                                      <p:cBhvr>
                                        <p:cTn id="7" dur="500"/>
                                        <p:tgtEl>
                                          <p:spTgt spid="28"/>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wipe(down)">
                                      <p:cBhvr>
                                        <p:cTn id="13" dur="500"/>
                                        <p:tgtEl>
                                          <p:spTgt spid="4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down)">
                                      <p:cBhvr>
                                        <p:cTn id="18" dur="500"/>
                                        <p:tgtEl>
                                          <p:spTgt spid="8"/>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wipe(down)">
                                      <p:cBhvr>
                                        <p:cTn id="21" dur="500"/>
                                        <p:tgtEl>
                                          <p:spTgt spid="41"/>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wipe(down)">
                                      <p:cBhvr>
                                        <p:cTn id="24" dur="500"/>
                                        <p:tgtEl>
                                          <p:spTgt spid="4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wipe(down)">
                                      <p:cBhvr>
                                        <p:cTn id="29" dur="500"/>
                                        <p:tgtEl>
                                          <p:spTgt spid="34"/>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wipe(down)">
                                      <p:cBhvr>
                                        <p:cTn id="32" dur="500"/>
                                        <p:tgtEl>
                                          <p:spTgt spid="40"/>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wipe(down)">
                                      <p:cBhvr>
                                        <p:cTn id="3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0" grpId="0" animBg="1"/>
      <p:bldP spid="41" grpId="0" animBg="1"/>
      <p:bldP spid="42" grpId="0" animBg="1"/>
      <p:bldP spid="43" grpId="0" animBg="1"/>
      <p:bldP spid="4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7" name="组合 6">
            <a:extLst>
              <a:ext uri="{FF2B5EF4-FFF2-40B4-BE49-F238E27FC236}">
                <a16:creationId xmlns:a16="http://schemas.microsoft.com/office/drawing/2014/main" id="{E1726EC8-0380-46A4-B709-DDFD144276CC}"/>
              </a:ext>
            </a:extLst>
          </p:cNvPr>
          <p:cNvGrpSpPr/>
          <p:nvPr/>
        </p:nvGrpSpPr>
        <p:grpSpPr>
          <a:xfrm>
            <a:off x="3438797" y="2926475"/>
            <a:ext cx="5314406" cy="2636122"/>
            <a:chOff x="2762795" y="2409116"/>
            <a:chExt cx="6666412" cy="3306762"/>
          </a:xfrm>
          <a:gradFill>
            <a:gsLst>
              <a:gs pos="0">
                <a:srgbClr val="F52552">
                  <a:alpha val="65000"/>
                </a:srgbClr>
              </a:gs>
              <a:gs pos="62000">
                <a:srgbClr val="3B1F4D">
                  <a:alpha val="85000"/>
                </a:srgbClr>
              </a:gs>
            </a:gsLst>
            <a:lin ang="3000000" scaled="0"/>
          </a:gradFill>
        </p:grpSpPr>
        <p:sp>
          <p:nvSpPr>
            <p:cNvPr id="12" name="Freeform 5">
              <a:extLst>
                <a:ext uri="{FF2B5EF4-FFF2-40B4-BE49-F238E27FC236}">
                  <a16:creationId xmlns:a16="http://schemas.microsoft.com/office/drawing/2014/main" id="{46391470-605C-422D-A562-6C22785845FD}"/>
                </a:ext>
              </a:extLst>
            </p:cNvPr>
            <p:cNvSpPr>
              <a:spLocks/>
            </p:cNvSpPr>
            <p:nvPr/>
          </p:nvSpPr>
          <p:spPr bwMode="auto">
            <a:xfrm>
              <a:off x="4453858" y="2409116"/>
              <a:ext cx="1611733" cy="1635532"/>
            </a:xfrm>
            <a:custGeom>
              <a:avLst/>
              <a:gdLst>
                <a:gd name="T0" fmla="*/ 414 w 966"/>
                <a:gd name="T1" fmla="*/ 980 h 980"/>
                <a:gd name="T2" fmla="*/ 964 w 966"/>
                <a:gd name="T3" fmla="*/ 832 h 980"/>
                <a:gd name="T4" fmla="*/ 966 w 966"/>
                <a:gd name="T5" fmla="*/ 0 h 980"/>
                <a:gd name="T6" fmla="*/ 0 w 966"/>
                <a:gd name="T7" fmla="*/ 259 h 980"/>
                <a:gd name="T8" fmla="*/ 414 w 966"/>
                <a:gd name="T9" fmla="*/ 980 h 980"/>
              </a:gdLst>
              <a:ahLst/>
              <a:cxnLst>
                <a:cxn ang="0">
                  <a:pos x="T0" y="T1"/>
                </a:cxn>
                <a:cxn ang="0">
                  <a:pos x="T2" y="T3"/>
                </a:cxn>
                <a:cxn ang="0">
                  <a:pos x="T4" y="T5"/>
                </a:cxn>
                <a:cxn ang="0">
                  <a:pos x="T6" y="T7"/>
                </a:cxn>
                <a:cxn ang="0">
                  <a:pos x="T8" y="T9"/>
                </a:cxn>
              </a:cxnLst>
              <a:rect l="0" t="0" r="r" b="b"/>
              <a:pathLst>
                <a:path w="966" h="980">
                  <a:moveTo>
                    <a:pt x="414" y="980"/>
                  </a:moveTo>
                  <a:cubicBezTo>
                    <a:pt x="577" y="888"/>
                    <a:pt x="765" y="835"/>
                    <a:pt x="964" y="832"/>
                  </a:cubicBezTo>
                  <a:cubicBezTo>
                    <a:pt x="966" y="0"/>
                    <a:pt x="966" y="0"/>
                    <a:pt x="966" y="0"/>
                  </a:cubicBezTo>
                  <a:cubicBezTo>
                    <a:pt x="615" y="3"/>
                    <a:pt x="285" y="96"/>
                    <a:pt x="0" y="259"/>
                  </a:cubicBezTo>
                  <a:lnTo>
                    <a:pt x="414" y="98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
              <a:extLst>
                <a:ext uri="{FF2B5EF4-FFF2-40B4-BE49-F238E27FC236}">
                  <a16:creationId xmlns:a16="http://schemas.microsoft.com/office/drawing/2014/main" id="{F5433E02-45C9-4B82-A0B4-F73A062ECEC5}"/>
                </a:ext>
              </a:extLst>
            </p:cNvPr>
            <p:cNvSpPr>
              <a:spLocks/>
            </p:cNvSpPr>
            <p:nvPr/>
          </p:nvSpPr>
          <p:spPr bwMode="auto">
            <a:xfrm>
              <a:off x="6119800" y="2409116"/>
              <a:ext cx="1618344" cy="1632887"/>
            </a:xfrm>
            <a:custGeom>
              <a:avLst/>
              <a:gdLst>
                <a:gd name="T0" fmla="*/ 2 w 970"/>
                <a:gd name="T1" fmla="*/ 0 h 978"/>
                <a:gd name="T2" fmla="*/ 0 w 970"/>
                <a:gd name="T3" fmla="*/ 831 h 978"/>
                <a:gd name="T4" fmla="*/ 552 w 970"/>
                <a:gd name="T5" fmla="*/ 978 h 978"/>
                <a:gd name="T6" fmla="*/ 970 w 970"/>
                <a:gd name="T7" fmla="*/ 258 h 978"/>
                <a:gd name="T8" fmla="*/ 2 w 970"/>
                <a:gd name="T9" fmla="*/ 0 h 978"/>
              </a:gdLst>
              <a:ahLst/>
              <a:cxnLst>
                <a:cxn ang="0">
                  <a:pos x="T0" y="T1"/>
                </a:cxn>
                <a:cxn ang="0">
                  <a:pos x="T2" y="T3"/>
                </a:cxn>
                <a:cxn ang="0">
                  <a:pos x="T4" y="T5"/>
                </a:cxn>
                <a:cxn ang="0">
                  <a:pos x="T6" y="T7"/>
                </a:cxn>
                <a:cxn ang="0">
                  <a:pos x="T8" y="T9"/>
                </a:cxn>
              </a:cxnLst>
              <a:rect l="0" t="0" r="r" b="b"/>
              <a:pathLst>
                <a:path w="970" h="978">
                  <a:moveTo>
                    <a:pt x="2" y="0"/>
                  </a:moveTo>
                  <a:cubicBezTo>
                    <a:pt x="0" y="831"/>
                    <a:pt x="0" y="831"/>
                    <a:pt x="0" y="831"/>
                  </a:cubicBezTo>
                  <a:cubicBezTo>
                    <a:pt x="200" y="834"/>
                    <a:pt x="388" y="887"/>
                    <a:pt x="552" y="978"/>
                  </a:cubicBezTo>
                  <a:cubicBezTo>
                    <a:pt x="970" y="258"/>
                    <a:pt x="970" y="258"/>
                    <a:pt x="970" y="258"/>
                  </a:cubicBezTo>
                  <a:cubicBezTo>
                    <a:pt x="684" y="96"/>
                    <a:pt x="354" y="2"/>
                    <a:pt x="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7">
              <a:extLst>
                <a:ext uri="{FF2B5EF4-FFF2-40B4-BE49-F238E27FC236}">
                  <a16:creationId xmlns:a16="http://schemas.microsoft.com/office/drawing/2014/main" id="{6CC41D2E-202A-4623-801E-4626B2F690A9}"/>
                </a:ext>
              </a:extLst>
            </p:cNvPr>
            <p:cNvSpPr>
              <a:spLocks/>
            </p:cNvSpPr>
            <p:nvPr/>
          </p:nvSpPr>
          <p:spPr bwMode="auto">
            <a:xfrm>
              <a:off x="2762795" y="4101501"/>
              <a:ext cx="1632888" cy="1614377"/>
            </a:xfrm>
            <a:custGeom>
              <a:avLst/>
              <a:gdLst>
                <a:gd name="T0" fmla="*/ 258 w 979"/>
                <a:gd name="T1" fmla="*/ 0 h 967"/>
                <a:gd name="T2" fmla="*/ 0 w 979"/>
                <a:gd name="T3" fmla="*/ 967 h 967"/>
                <a:gd name="T4" fmla="*/ 832 w 979"/>
                <a:gd name="T5" fmla="*/ 967 h 967"/>
                <a:gd name="T6" fmla="*/ 979 w 979"/>
                <a:gd name="T7" fmla="*/ 417 h 967"/>
                <a:gd name="T8" fmla="*/ 258 w 979"/>
                <a:gd name="T9" fmla="*/ 0 h 967"/>
              </a:gdLst>
              <a:ahLst/>
              <a:cxnLst>
                <a:cxn ang="0">
                  <a:pos x="T0" y="T1"/>
                </a:cxn>
                <a:cxn ang="0">
                  <a:pos x="T2" y="T3"/>
                </a:cxn>
                <a:cxn ang="0">
                  <a:pos x="T4" y="T5"/>
                </a:cxn>
                <a:cxn ang="0">
                  <a:pos x="T6" y="T7"/>
                </a:cxn>
                <a:cxn ang="0">
                  <a:pos x="T8" y="T9"/>
                </a:cxn>
              </a:cxnLst>
              <a:rect l="0" t="0" r="r" b="b"/>
              <a:pathLst>
                <a:path w="979" h="967">
                  <a:moveTo>
                    <a:pt x="258" y="0"/>
                  </a:moveTo>
                  <a:cubicBezTo>
                    <a:pt x="96" y="286"/>
                    <a:pt x="3" y="616"/>
                    <a:pt x="0" y="967"/>
                  </a:cubicBezTo>
                  <a:cubicBezTo>
                    <a:pt x="832" y="967"/>
                    <a:pt x="832" y="967"/>
                    <a:pt x="832" y="967"/>
                  </a:cubicBezTo>
                  <a:cubicBezTo>
                    <a:pt x="835" y="768"/>
                    <a:pt x="888" y="580"/>
                    <a:pt x="979" y="417"/>
                  </a:cubicBezTo>
                  <a:lnTo>
                    <a:pt x="258" y="0"/>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
              <a:extLst>
                <a:ext uri="{FF2B5EF4-FFF2-40B4-BE49-F238E27FC236}">
                  <a16:creationId xmlns:a16="http://schemas.microsoft.com/office/drawing/2014/main" id="{3CEC4579-9602-4E75-8240-D4851197F3F9}"/>
                </a:ext>
              </a:extLst>
            </p:cNvPr>
            <p:cNvSpPr>
              <a:spLocks/>
            </p:cNvSpPr>
            <p:nvPr/>
          </p:nvSpPr>
          <p:spPr bwMode="auto">
            <a:xfrm>
              <a:off x="7794997" y="4101501"/>
              <a:ext cx="1634210" cy="1614377"/>
            </a:xfrm>
            <a:custGeom>
              <a:avLst/>
              <a:gdLst>
                <a:gd name="T0" fmla="*/ 721 w 980"/>
                <a:gd name="T1" fmla="*/ 0 h 967"/>
                <a:gd name="T2" fmla="*/ 0 w 980"/>
                <a:gd name="T3" fmla="*/ 415 h 967"/>
                <a:gd name="T4" fmla="*/ 148 w 980"/>
                <a:gd name="T5" fmla="*/ 967 h 967"/>
                <a:gd name="T6" fmla="*/ 980 w 980"/>
                <a:gd name="T7" fmla="*/ 967 h 967"/>
                <a:gd name="T8" fmla="*/ 721 w 980"/>
                <a:gd name="T9" fmla="*/ 0 h 967"/>
              </a:gdLst>
              <a:ahLst/>
              <a:cxnLst>
                <a:cxn ang="0">
                  <a:pos x="T0" y="T1"/>
                </a:cxn>
                <a:cxn ang="0">
                  <a:pos x="T2" y="T3"/>
                </a:cxn>
                <a:cxn ang="0">
                  <a:pos x="T4" y="T5"/>
                </a:cxn>
                <a:cxn ang="0">
                  <a:pos x="T6" y="T7"/>
                </a:cxn>
                <a:cxn ang="0">
                  <a:pos x="T8" y="T9"/>
                </a:cxn>
              </a:cxnLst>
              <a:rect l="0" t="0" r="r" b="b"/>
              <a:pathLst>
                <a:path w="980" h="967">
                  <a:moveTo>
                    <a:pt x="721" y="0"/>
                  </a:moveTo>
                  <a:cubicBezTo>
                    <a:pt x="0" y="415"/>
                    <a:pt x="0" y="415"/>
                    <a:pt x="0" y="415"/>
                  </a:cubicBezTo>
                  <a:cubicBezTo>
                    <a:pt x="92" y="578"/>
                    <a:pt x="146" y="767"/>
                    <a:pt x="148" y="967"/>
                  </a:cubicBezTo>
                  <a:cubicBezTo>
                    <a:pt x="980" y="967"/>
                    <a:pt x="980" y="967"/>
                    <a:pt x="980" y="967"/>
                  </a:cubicBezTo>
                  <a:cubicBezTo>
                    <a:pt x="977" y="616"/>
                    <a:pt x="884" y="286"/>
                    <a:pt x="7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9">
              <a:extLst>
                <a:ext uri="{FF2B5EF4-FFF2-40B4-BE49-F238E27FC236}">
                  <a16:creationId xmlns:a16="http://schemas.microsoft.com/office/drawing/2014/main" id="{A46108CF-F909-4081-B551-B4BE97FBBC35}"/>
                </a:ext>
              </a:extLst>
            </p:cNvPr>
            <p:cNvSpPr>
              <a:spLocks/>
            </p:cNvSpPr>
            <p:nvPr/>
          </p:nvSpPr>
          <p:spPr bwMode="auto">
            <a:xfrm>
              <a:off x="7090277" y="2869233"/>
              <a:ext cx="1878813" cy="1874845"/>
            </a:xfrm>
            <a:custGeom>
              <a:avLst/>
              <a:gdLst>
                <a:gd name="T0" fmla="*/ 0 w 1126"/>
                <a:gd name="T1" fmla="*/ 719 h 1123"/>
                <a:gd name="T2" fmla="*/ 405 w 1126"/>
                <a:gd name="T3" fmla="*/ 1123 h 1123"/>
                <a:gd name="T4" fmla="*/ 1126 w 1126"/>
                <a:gd name="T5" fmla="*/ 708 h 1123"/>
                <a:gd name="T6" fmla="*/ 418 w 1126"/>
                <a:gd name="T7" fmla="*/ 0 h 1123"/>
                <a:gd name="T8" fmla="*/ 0 w 1126"/>
                <a:gd name="T9" fmla="*/ 719 h 1123"/>
              </a:gdLst>
              <a:ahLst/>
              <a:cxnLst>
                <a:cxn ang="0">
                  <a:pos x="T0" y="T1"/>
                </a:cxn>
                <a:cxn ang="0">
                  <a:pos x="T2" y="T3"/>
                </a:cxn>
                <a:cxn ang="0">
                  <a:pos x="T4" y="T5"/>
                </a:cxn>
                <a:cxn ang="0">
                  <a:pos x="T6" y="T7"/>
                </a:cxn>
                <a:cxn ang="0">
                  <a:pos x="T8" y="T9"/>
                </a:cxn>
              </a:cxnLst>
              <a:rect l="0" t="0" r="r" b="b"/>
              <a:pathLst>
                <a:path w="1126" h="1123">
                  <a:moveTo>
                    <a:pt x="0" y="719"/>
                  </a:moveTo>
                  <a:cubicBezTo>
                    <a:pt x="166" y="818"/>
                    <a:pt x="306" y="957"/>
                    <a:pt x="405" y="1123"/>
                  </a:cubicBezTo>
                  <a:cubicBezTo>
                    <a:pt x="1126" y="708"/>
                    <a:pt x="1126" y="708"/>
                    <a:pt x="1126" y="708"/>
                  </a:cubicBezTo>
                  <a:cubicBezTo>
                    <a:pt x="954" y="416"/>
                    <a:pt x="710" y="172"/>
                    <a:pt x="418" y="0"/>
                  </a:cubicBezTo>
                  <a:lnTo>
                    <a:pt x="0" y="719"/>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0">
              <a:extLst>
                <a:ext uri="{FF2B5EF4-FFF2-40B4-BE49-F238E27FC236}">
                  <a16:creationId xmlns:a16="http://schemas.microsoft.com/office/drawing/2014/main" id="{EF269657-FA44-49C3-BC0C-08AE60A42F8C}"/>
                </a:ext>
              </a:extLst>
            </p:cNvPr>
            <p:cNvSpPr>
              <a:spLocks/>
            </p:cNvSpPr>
            <p:nvPr/>
          </p:nvSpPr>
          <p:spPr bwMode="auto">
            <a:xfrm>
              <a:off x="3222912" y="2869233"/>
              <a:ext cx="1872201" cy="1878812"/>
            </a:xfrm>
            <a:custGeom>
              <a:avLst/>
              <a:gdLst>
                <a:gd name="T0" fmla="*/ 720 w 1122"/>
                <a:gd name="T1" fmla="*/ 1125 h 1125"/>
                <a:gd name="T2" fmla="*/ 1122 w 1122"/>
                <a:gd name="T3" fmla="*/ 721 h 1125"/>
                <a:gd name="T4" fmla="*/ 708 w 1122"/>
                <a:gd name="T5" fmla="*/ 0 h 1125"/>
                <a:gd name="T6" fmla="*/ 0 w 1122"/>
                <a:gd name="T7" fmla="*/ 708 h 1125"/>
                <a:gd name="T8" fmla="*/ 720 w 1122"/>
                <a:gd name="T9" fmla="*/ 1125 h 1125"/>
              </a:gdLst>
              <a:ahLst/>
              <a:cxnLst>
                <a:cxn ang="0">
                  <a:pos x="T0" y="T1"/>
                </a:cxn>
                <a:cxn ang="0">
                  <a:pos x="T2" y="T3"/>
                </a:cxn>
                <a:cxn ang="0">
                  <a:pos x="T4" y="T5"/>
                </a:cxn>
                <a:cxn ang="0">
                  <a:pos x="T6" y="T7"/>
                </a:cxn>
                <a:cxn ang="0">
                  <a:pos x="T8" y="T9"/>
                </a:cxn>
              </a:cxnLst>
              <a:rect l="0" t="0" r="r" b="b"/>
              <a:pathLst>
                <a:path w="1122" h="1125">
                  <a:moveTo>
                    <a:pt x="720" y="1125"/>
                  </a:moveTo>
                  <a:cubicBezTo>
                    <a:pt x="819" y="960"/>
                    <a:pt x="957" y="821"/>
                    <a:pt x="1122" y="721"/>
                  </a:cubicBezTo>
                  <a:cubicBezTo>
                    <a:pt x="708" y="0"/>
                    <a:pt x="708" y="0"/>
                    <a:pt x="708" y="0"/>
                  </a:cubicBezTo>
                  <a:cubicBezTo>
                    <a:pt x="416" y="172"/>
                    <a:pt x="172" y="416"/>
                    <a:pt x="0" y="708"/>
                  </a:cubicBezTo>
                  <a:lnTo>
                    <a:pt x="720" y="1125"/>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23" name="文本框 22">
            <a:extLst>
              <a:ext uri="{FF2B5EF4-FFF2-40B4-BE49-F238E27FC236}">
                <a16:creationId xmlns:a16="http://schemas.microsoft.com/office/drawing/2014/main" id="{713CC67C-4E3E-443F-B17C-1874F3D10A83}"/>
              </a:ext>
            </a:extLst>
          </p:cNvPr>
          <p:cNvSpPr txBox="1"/>
          <p:nvPr/>
        </p:nvSpPr>
        <p:spPr>
          <a:xfrm>
            <a:off x="5353741" y="4812081"/>
            <a:ext cx="2555143" cy="400110"/>
          </a:xfrm>
          <a:prstGeom prst="rect">
            <a:avLst/>
          </a:prstGeom>
          <a:noFill/>
        </p:spPr>
        <p:txBody>
          <a:bodyPr wrap="square" rtlCol="0">
            <a:spAutoFit/>
          </a:bodyPr>
          <a:lstStyle/>
          <a:p>
            <a:r>
              <a:rPr lang="zh-CN" altLang="en-US" sz="2000" b="1" dirty="0">
                <a:solidFill>
                  <a:srgbClr val="584068"/>
                </a:solidFill>
                <a:latin typeface="微软雅黑" panose="020B0503020204020204" pitchFamily="34" charset="-122"/>
                <a:ea typeface="微软雅黑" panose="020B0503020204020204" pitchFamily="34" charset="-122"/>
              </a:rPr>
              <a:t>请输入标题</a:t>
            </a:r>
          </a:p>
        </p:txBody>
      </p:sp>
      <p:grpSp>
        <p:nvGrpSpPr>
          <p:cNvPr id="24" name="组合 23">
            <a:extLst>
              <a:ext uri="{FF2B5EF4-FFF2-40B4-BE49-F238E27FC236}">
                <a16:creationId xmlns:a16="http://schemas.microsoft.com/office/drawing/2014/main" id="{7B13C851-F66D-4C13-B98C-3A7471054B4B}"/>
              </a:ext>
            </a:extLst>
          </p:cNvPr>
          <p:cNvGrpSpPr/>
          <p:nvPr/>
        </p:nvGrpSpPr>
        <p:grpSpPr>
          <a:xfrm>
            <a:off x="1780020" y="2483712"/>
            <a:ext cx="2088558" cy="1300741"/>
            <a:chOff x="3512297" y="2038618"/>
            <a:chExt cx="2088558" cy="1300741"/>
          </a:xfrm>
        </p:grpSpPr>
        <p:sp>
          <p:nvSpPr>
            <p:cNvPr id="25" name="Title 20">
              <a:extLst>
                <a:ext uri="{FF2B5EF4-FFF2-40B4-BE49-F238E27FC236}">
                  <a16:creationId xmlns:a16="http://schemas.microsoft.com/office/drawing/2014/main" id="{722DBD9E-77CD-4903-B65C-6D98B282793F}"/>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6" name="文本框 25">
              <a:extLst>
                <a:ext uri="{FF2B5EF4-FFF2-40B4-BE49-F238E27FC236}">
                  <a16:creationId xmlns:a16="http://schemas.microsoft.com/office/drawing/2014/main" id="{8FAD13B6-8A4B-473B-A34F-68C910651C30}"/>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27" name="组合 26">
            <a:extLst>
              <a:ext uri="{FF2B5EF4-FFF2-40B4-BE49-F238E27FC236}">
                <a16:creationId xmlns:a16="http://schemas.microsoft.com/office/drawing/2014/main" id="{E2D09C54-A917-43C5-8B7A-472536686869}"/>
              </a:ext>
            </a:extLst>
          </p:cNvPr>
          <p:cNvGrpSpPr/>
          <p:nvPr/>
        </p:nvGrpSpPr>
        <p:grpSpPr>
          <a:xfrm>
            <a:off x="1094204" y="4547554"/>
            <a:ext cx="2088558" cy="1300741"/>
            <a:chOff x="3512297" y="2038618"/>
            <a:chExt cx="2088558" cy="1300741"/>
          </a:xfrm>
        </p:grpSpPr>
        <p:sp>
          <p:nvSpPr>
            <p:cNvPr id="28" name="Title 20">
              <a:extLst>
                <a:ext uri="{FF2B5EF4-FFF2-40B4-BE49-F238E27FC236}">
                  <a16:creationId xmlns:a16="http://schemas.microsoft.com/office/drawing/2014/main" id="{C6FBFC32-B18E-414C-BA98-E8E13506CD34}"/>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9" name="文本框 28">
              <a:extLst>
                <a:ext uri="{FF2B5EF4-FFF2-40B4-BE49-F238E27FC236}">
                  <a16:creationId xmlns:a16="http://schemas.microsoft.com/office/drawing/2014/main" id="{6BE9DE94-B751-4451-AFA9-B50A127358DB}"/>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0" name="组合 29">
            <a:extLst>
              <a:ext uri="{FF2B5EF4-FFF2-40B4-BE49-F238E27FC236}">
                <a16:creationId xmlns:a16="http://schemas.microsoft.com/office/drawing/2014/main" id="{C4D3DCAA-46B4-429E-AC14-3CB9A96A9B48}"/>
              </a:ext>
            </a:extLst>
          </p:cNvPr>
          <p:cNvGrpSpPr/>
          <p:nvPr/>
        </p:nvGrpSpPr>
        <p:grpSpPr>
          <a:xfrm>
            <a:off x="5182507" y="1458520"/>
            <a:ext cx="2088558" cy="1300741"/>
            <a:chOff x="3512297" y="2038618"/>
            <a:chExt cx="2088558" cy="1300741"/>
          </a:xfrm>
        </p:grpSpPr>
        <p:sp>
          <p:nvSpPr>
            <p:cNvPr id="31" name="Title 20">
              <a:extLst>
                <a:ext uri="{FF2B5EF4-FFF2-40B4-BE49-F238E27FC236}">
                  <a16:creationId xmlns:a16="http://schemas.microsoft.com/office/drawing/2014/main" id="{5599D49A-6CEA-4D0D-9785-A9FD92FD2281}"/>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2" name="文本框 31">
              <a:extLst>
                <a:ext uri="{FF2B5EF4-FFF2-40B4-BE49-F238E27FC236}">
                  <a16:creationId xmlns:a16="http://schemas.microsoft.com/office/drawing/2014/main" id="{DA29906A-8DA0-4D3C-A425-349EC985034A}"/>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3" name="组合 32">
            <a:extLst>
              <a:ext uri="{FF2B5EF4-FFF2-40B4-BE49-F238E27FC236}">
                <a16:creationId xmlns:a16="http://schemas.microsoft.com/office/drawing/2014/main" id="{FD1B3893-180C-4CC9-820E-7D142DF912E1}"/>
              </a:ext>
            </a:extLst>
          </p:cNvPr>
          <p:cNvGrpSpPr/>
          <p:nvPr/>
        </p:nvGrpSpPr>
        <p:grpSpPr>
          <a:xfrm>
            <a:off x="9210609" y="4539444"/>
            <a:ext cx="2088558" cy="1300741"/>
            <a:chOff x="3512297" y="2038618"/>
            <a:chExt cx="2088558" cy="1300741"/>
          </a:xfrm>
        </p:grpSpPr>
        <p:sp>
          <p:nvSpPr>
            <p:cNvPr id="34" name="Title 20">
              <a:extLst>
                <a:ext uri="{FF2B5EF4-FFF2-40B4-BE49-F238E27FC236}">
                  <a16:creationId xmlns:a16="http://schemas.microsoft.com/office/drawing/2014/main" id="{FC6A6332-A1C7-4225-8A7F-AD4881918A35}"/>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5" name="文本框 34">
              <a:extLst>
                <a:ext uri="{FF2B5EF4-FFF2-40B4-BE49-F238E27FC236}">
                  <a16:creationId xmlns:a16="http://schemas.microsoft.com/office/drawing/2014/main" id="{B1F55403-A5FE-4C39-9317-0CFE4AF0EE4E}"/>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6" name="组合 35">
            <a:extLst>
              <a:ext uri="{FF2B5EF4-FFF2-40B4-BE49-F238E27FC236}">
                <a16:creationId xmlns:a16="http://schemas.microsoft.com/office/drawing/2014/main" id="{21AC7407-7402-4BD4-80D8-E3ADD4BC403E}"/>
              </a:ext>
            </a:extLst>
          </p:cNvPr>
          <p:cNvGrpSpPr/>
          <p:nvPr/>
        </p:nvGrpSpPr>
        <p:grpSpPr>
          <a:xfrm>
            <a:off x="8789793" y="2636112"/>
            <a:ext cx="2088558" cy="1300741"/>
            <a:chOff x="3512297" y="2038618"/>
            <a:chExt cx="2088558" cy="1300741"/>
          </a:xfrm>
        </p:grpSpPr>
        <p:sp>
          <p:nvSpPr>
            <p:cNvPr id="37" name="Title 20">
              <a:extLst>
                <a:ext uri="{FF2B5EF4-FFF2-40B4-BE49-F238E27FC236}">
                  <a16:creationId xmlns:a16="http://schemas.microsoft.com/office/drawing/2014/main" id="{C6F65916-811A-4E0E-9607-CCA9F5DD83F9}"/>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8" name="文本框 37">
              <a:extLst>
                <a:ext uri="{FF2B5EF4-FFF2-40B4-BE49-F238E27FC236}">
                  <a16:creationId xmlns:a16="http://schemas.microsoft.com/office/drawing/2014/main" id="{EF27B3AB-BD6C-4B19-BA78-9E6C349A5EAB}"/>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Tree>
    <p:extLst>
      <p:ext uri="{BB962C8B-B14F-4D97-AF65-F5344CB8AC3E}">
        <p14:creationId xmlns:p14="http://schemas.microsoft.com/office/powerpoint/2010/main" val="2445295374"/>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down)">
                                      <p:cBhvr>
                                        <p:cTn id="7" dur="500"/>
                                        <p:tgtEl>
                                          <p:spTgt spid="24"/>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circle(in)">
                                      <p:cBhvr>
                                        <p:cTn id="10" dur="20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circle(in)">
                                      <p:cBhvr>
                                        <p:cTn id="15" dur="20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down)">
                                      <p:cBhvr>
                                        <p:cTn id="20" dur="500"/>
                                        <p:tgtEl>
                                          <p:spTgt spid="27"/>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wipe(down)">
                                      <p:cBhvr>
                                        <p:cTn id="25" dur="500"/>
                                        <p:tgtEl>
                                          <p:spTgt spid="30"/>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wipe(down)">
                                      <p:cBhvr>
                                        <p:cTn id="30" dur="500"/>
                                        <p:tgtEl>
                                          <p:spTgt spid="33"/>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wipe(down)">
                                      <p:cBhvr>
                                        <p:cTn id="35"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8">
            <a:extLst>
              <a:ext uri="{FF2B5EF4-FFF2-40B4-BE49-F238E27FC236}">
                <a16:creationId xmlns:a16="http://schemas.microsoft.com/office/drawing/2014/main" id="{154EE4B2-B36C-4543-8019-8D0BA2197D10}"/>
              </a:ext>
            </a:extLst>
          </p:cNvPr>
          <p:cNvSpPr/>
          <p:nvPr/>
        </p:nvSpPr>
        <p:spPr>
          <a:xfrm>
            <a:off x="0" y="2465615"/>
            <a:ext cx="12192000" cy="2732314"/>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pic>
        <p:nvPicPr>
          <p:cNvPr id="8" name="图片 7">
            <a:extLst>
              <a:ext uri="{FF2B5EF4-FFF2-40B4-BE49-F238E27FC236}">
                <a16:creationId xmlns:a16="http://schemas.microsoft.com/office/drawing/2014/main" id="{6B165E4D-2EA8-47C4-B9FA-EAC801AB4454}"/>
              </a:ext>
            </a:extLst>
          </p:cNvPr>
          <p:cNvPicPr>
            <a:picLocks noChangeAspect="1"/>
          </p:cNvPicPr>
          <p:nvPr/>
        </p:nvPicPr>
        <p:blipFill>
          <a:blip r:embed="rId3" cstate="print">
            <a:extLst>
              <a:ext uri="{28A0092B-C50C-407E-A947-70E740481C1C}">
                <a14:useLocalDpi xmlns:a14="http://schemas.microsoft.com/office/drawing/2010/main" val="0"/>
              </a:ext>
            </a:extLst>
          </a:blip>
          <a:srcRect l="41879" t="25449" r="21157" b="8836"/>
          <a:stretch>
            <a:fillRect/>
          </a:stretch>
        </p:blipFill>
        <p:spPr>
          <a:xfrm>
            <a:off x="4800150" y="1076786"/>
            <a:ext cx="2591700" cy="2591700"/>
          </a:xfrm>
          <a:custGeom>
            <a:avLst/>
            <a:gdLst>
              <a:gd name="connsiteX0" fmla="*/ 2253343 w 4506686"/>
              <a:gd name="connsiteY0" fmla="*/ 0 h 4506686"/>
              <a:gd name="connsiteX1" fmla="*/ 4506686 w 4506686"/>
              <a:gd name="connsiteY1" fmla="*/ 2253343 h 4506686"/>
              <a:gd name="connsiteX2" fmla="*/ 2253343 w 4506686"/>
              <a:gd name="connsiteY2" fmla="*/ 4506686 h 4506686"/>
              <a:gd name="connsiteX3" fmla="*/ 0 w 4506686"/>
              <a:gd name="connsiteY3" fmla="*/ 2253343 h 4506686"/>
              <a:gd name="connsiteX4" fmla="*/ 2253343 w 4506686"/>
              <a:gd name="connsiteY4" fmla="*/ 0 h 4506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686" h="4506686">
                <a:moveTo>
                  <a:pt x="2253343" y="0"/>
                </a:moveTo>
                <a:cubicBezTo>
                  <a:pt x="3497830" y="0"/>
                  <a:pt x="4506686" y="1008856"/>
                  <a:pt x="4506686" y="2253343"/>
                </a:cubicBezTo>
                <a:cubicBezTo>
                  <a:pt x="4506686" y="3497830"/>
                  <a:pt x="3497830" y="4506686"/>
                  <a:pt x="2253343" y="4506686"/>
                </a:cubicBezTo>
                <a:cubicBezTo>
                  <a:pt x="1008856" y="4506686"/>
                  <a:pt x="0" y="3497830"/>
                  <a:pt x="0" y="2253343"/>
                </a:cubicBezTo>
                <a:cubicBezTo>
                  <a:pt x="0" y="1008856"/>
                  <a:pt x="1008856" y="0"/>
                  <a:pt x="2253343" y="0"/>
                </a:cubicBezTo>
                <a:close/>
              </a:path>
            </a:pathLst>
          </a:custGeom>
          <a:ln w="76200">
            <a:solidFill>
              <a:schemeClr val="bg1"/>
            </a:solidFill>
          </a:ln>
        </p:spPr>
      </p:pic>
      <p:sp>
        <p:nvSpPr>
          <p:cNvPr id="9" name="文本框 8">
            <a:extLst>
              <a:ext uri="{FF2B5EF4-FFF2-40B4-BE49-F238E27FC236}">
                <a16:creationId xmlns:a16="http://schemas.microsoft.com/office/drawing/2014/main" id="{A7817AC5-B003-4D49-BF66-710358251EAB}"/>
              </a:ext>
            </a:extLst>
          </p:cNvPr>
          <p:cNvSpPr txBox="1"/>
          <p:nvPr/>
        </p:nvSpPr>
        <p:spPr>
          <a:xfrm>
            <a:off x="5030477" y="3831772"/>
            <a:ext cx="2131046"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产品基本介绍</a:t>
            </a:r>
          </a:p>
        </p:txBody>
      </p:sp>
      <p:sp>
        <p:nvSpPr>
          <p:cNvPr id="10" name="Title 20">
            <a:extLst>
              <a:ext uri="{FF2B5EF4-FFF2-40B4-BE49-F238E27FC236}">
                <a16:creationId xmlns:a16="http://schemas.microsoft.com/office/drawing/2014/main" id="{1C8D8C8F-5A50-4EAD-BCB9-B25AC7A8D851}"/>
              </a:ext>
            </a:extLst>
          </p:cNvPr>
          <p:cNvSpPr txBox="1">
            <a:spLocks/>
          </p:cNvSpPr>
          <p:nvPr/>
        </p:nvSpPr>
        <p:spPr>
          <a:xfrm>
            <a:off x="2042885" y="4456723"/>
            <a:ext cx="8106230" cy="521361"/>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50000"/>
              </a:lnSpc>
              <a:spcBef>
                <a:spcPts val="1200"/>
              </a:spcBef>
            </a:pPr>
            <a:r>
              <a:rPr lang="zh-CN" altLang="en-US" sz="1200" b="1" dirty="0">
                <a:solidFill>
                  <a:schemeClr val="bg1"/>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您的内容打在这里或者通过复制您的文本后在此框中选择粘贴您的内容打在这里或者通过复制您的文本后您的内容打在这里或者通过复制您的文本后</a:t>
            </a:r>
            <a:endParaRPr lang="en-US" altLang="zh-CN" sz="12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1" name="文本框 10">
            <a:extLst>
              <a:ext uri="{FF2B5EF4-FFF2-40B4-BE49-F238E27FC236}">
                <a16:creationId xmlns:a16="http://schemas.microsoft.com/office/drawing/2014/main" id="{1F84F85B-4F9F-4159-AD78-B216A1EE7ACC}"/>
              </a:ext>
            </a:extLst>
          </p:cNvPr>
          <p:cNvSpPr txBox="1"/>
          <p:nvPr/>
        </p:nvSpPr>
        <p:spPr>
          <a:xfrm>
            <a:off x="10254345" y="393535"/>
            <a:ext cx="1937655" cy="1862048"/>
          </a:xfrm>
          <a:prstGeom prst="rect">
            <a:avLst/>
          </a:prstGeom>
          <a:noFill/>
        </p:spPr>
        <p:txBody>
          <a:bodyPr wrap="square" rtlCol="0">
            <a:spAutoFit/>
          </a:bodyPr>
          <a:lstStyle/>
          <a:p>
            <a:r>
              <a:rPr lang="en-US" altLang="zh-CN" sz="115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rPr>
              <a:t>03</a:t>
            </a:r>
            <a:endParaRPr lang="zh-CN" altLang="en-US" sz="115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endParaRPr>
          </a:p>
        </p:txBody>
      </p:sp>
    </p:spTree>
    <p:extLst>
      <p:ext uri="{BB962C8B-B14F-4D97-AF65-F5344CB8AC3E}">
        <p14:creationId xmlns:p14="http://schemas.microsoft.com/office/powerpoint/2010/main" val="652941249"/>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randombar(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7" name="组合 6">
            <a:extLst>
              <a:ext uri="{FF2B5EF4-FFF2-40B4-BE49-F238E27FC236}">
                <a16:creationId xmlns:a16="http://schemas.microsoft.com/office/drawing/2014/main" id="{B6B22131-7A9B-4707-9A42-CCF1FB300762}"/>
              </a:ext>
            </a:extLst>
          </p:cNvPr>
          <p:cNvGrpSpPr/>
          <p:nvPr/>
        </p:nvGrpSpPr>
        <p:grpSpPr>
          <a:xfrm>
            <a:off x="1713933" y="1363767"/>
            <a:ext cx="8764134" cy="2318673"/>
            <a:chOff x="1163638" y="2180195"/>
            <a:chExt cx="9864726" cy="2609850"/>
          </a:xfrm>
          <a:gradFill>
            <a:gsLst>
              <a:gs pos="0">
                <a:srgbClr val="F52552">
                  <a:alpha val="65000"/>
                </a:srgbClr>
              </a:gs>
              <a:gs pos="62000">
                <a:srgbClr val="3B1F4D">
                  <a:alpha val="85000"/>
                </a:srgbClr>
              </a:gs>
            </a:gsLst>
            <a:lin ang="3000000" scaled="0"/>
          </a:gradFill>
        </p:grpSpPr>
        <p:sp>
          <p:nvSpPr>
            <p:cNvPr id="12" name="Freeform 5">
              <a:extLst>
                <a:ext uri="{FF2B5EF4-FFF2-40B4-BE49-F238E27FC236}">
                  <a16:creationId xmlns:a16="http://schemas.microsoft.com/office/drawing/2014/main" id="{440AFF89-17FB-4C3B-8AB5-51678EBB7ECC}"/>
                </a:ext>
              </a:extLst>
            </p:cNvPr>
            <p:cNvSpPr>
              <a:spLocks/>
            </p:cNvSpPr>
            <p:nvPr/>
          </p:nvSpPr>
          <p:spPr bwMode="auto">
            <a:xfrm>
              <a:off x="2643188" y="2180195"/>
              <a:ext cx="2057400" cy="712788"/>
            </a:xfrm>
            <a:custGeom>
              <a:avLst/>
              <a:gdLst>
                <a:gd name="T0" fmla="*/ 542 w 548"/>
                <a:gd name="T1" fmla="*/ 171 h 189"/>
                <a:gd name="T2" fmla="*/ 548 w 548"/>
                <a:gd name="T3" fmla="*/ 149 h 189"/>
                <a:gd name="T4" fmla="*/ 449 w 548"/>
                <a:gd name="T5" fmla="*/ 83 h 189"/>
                <a:gd name="T6" fmla="*/ 273 w 548"/>
                <a:gd name="T7" fmla="*/ 0 h 189"/>
                <a:gd name="T8" fmla="*/ 98 w 548"/>
                <a:gd name="T9" fmla="*/ 83 h 189"/>
                <a:gd name="T10" fmla="*/ 0 w 548"/>
                <a:gd name="T11" fmla="*/ 148 h 189"/>
                <a:gd name="T12" fmla="*/ 7 w 548"/>
                <a:gd name="T13" fmla="*/ 176 h 189"/>
                <a:gd name="T14" fmla="*/ 6 w 548"/>
                <a:gd name="T15" fmla="*/ 188 h 189"/>
                <a:gd name="T16" fmla="*/ 125 w 548"/>
                <a:gd name="T17" fmla="*/ 112 h 189"/>
                <a:gd name="T18" fmla="*/ 273 w 548"/>
                <a:gd name="T19" fmla="*/ 40 h 189"/>
                <a:gd name="T20" fmla="*/ 421 w 548"/>
                <a:gd name="T21" fmla="*/ 112 h 189"/>
                <a:gd name="T22" fmla="*/ 543 w 548"/>
                <a:gd name="T23" fmla="*/ 189 h 189"/>
                <a:gd name="T24" fmla="*/ 542 w 548"/>
                <a:gd name="T25" fmla="*/ 17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189">
                  <a:moveTo>
                    <a:pt x="542" y="171"/>
                  </a:moveTo>
                  <a:cubicBezTo>
                    <a:pt x="542" y="163"/>
                    <a:pt x="545" y="156"/>
                    <a:pt x="548" y="149"/>
                  </a:cubicBezTo>
                  <a:cubicBezTo>
                    <a:pt x="506" y="138"/>
                    <a:pt x="479" y="112"/>
                    <a:pt x="449" y="83"/>
                  </a:cubicBezTo>
                  <a:cubicBezTo>
                    <a:pt x="408" y="44"/>
                    <a:pt x="362" y="0"/>
                    <a:pt x="273" y="0"/>
                  </a:cubicBezTo>
                  <a:cubicBezTo>
                    <a:pt x="184" y="0"/>
                    <a:pt x="138" y="44"/>
                    <a:pt x="98" y="83"/>
                  </a:cubicBezTo>
                  <a:cubicBezTo>
                    <a:pt x="68" y="111"/>
                    <a:pt x="41" y="137"/>
                    <a:pt x="0" y="148"/>
                  </a:cubicBezTo>
                  <a:cubicBezTo>
                    <a:pt x="5" y="157"/>
                    <a:pt x="7" y="166"/>
                    <a:pt x="7" y="176"/>
                  </a:cubicBezTo>
                  <a:cubicBezTo>
                    <a:pt x="7" y="180"/>
                    <a:pt x="7" y="184"/>
                    <a:pt x="6" y="188"/>
                  </a:cubicBezTo>
                  <a:cubicBezTo>
                    <a:pt x="60" y="174"/>
                    <a:pt x="94" y="142"/>
                    <a:pt x="125" y="112"/>
                  </a:cubicBezTo>
                  <a:cubicBezTo>
                    <a:pt x="165" y="73"/>
                    <a:pt x="200" y="40"/>
                    <a:pt x="273" y="40"/>
                  </a:cubicBezTo>
                  <a:cubicBezTo>
                    <a:pt x="346" y="40"/>
                    <a:pt x="381" y="73"/>
                    <a:pt x="421" y="112"/>
                  </a:cubicBezTo>
                  <a:cubicBezTo>
                    <a:pt x="452" y="142"/>
                    <a:pt x="487" y="176"/>
                    <a:pt x="543" y="189"/>
                  </a:cubicBezTo>
                  <a:cubicBezTo>
                    <a:pt x="542" y="183"/>
                    <a:pt x="541" y="177"/>
                    <a:pt x="542" y="17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
              <a:extLst>
                <a:ext uri="{FF2B5EF4-FFF2-40B4-BE49-F238E27FC236}">
                  <a16:creationId xmlns:a16="http://schemas.microsoft.com/office/drawing/2014/main" id="{5C5715B0-A9AB-4E82-8250-871F3E9DC201}"/>
                </a:ext>
              </a:extLst>
            </p:cNvPr>
            <p:cNvSpPr>
              <a:spLocks/>
            </p:cNvSpPr>
            <p:nvPr/>
          </p:nvSpPr>
          <p:spPr bwMode="auto">
            <a:xfrm>
              <a:off x="7470776" y="2180195"/>
              <a:ext cx="2055813" cy="719138"/>
            </a:xfrm>
            <a:custGeom>
              <a:avLst/>
              <a:gdLst>
                <a:gd name="T0" fmla="*/ 540 w 548"/>
                <a:gd name="T1" fmla="*/ 171 h 191"/>
                <a:gd name="T2" fmla="*/ 548 w 548"/>
                <a:gd name="T3" fmla="*/ 147 h 191"/>
                <a:gd name="T4" fmla="*/ 456 w 548"/>
                <a:gd name="T5" fmla="*/ 83 h 191"/>
                <a:gd name="T6" fmla="*/ 281 w 548"/>
                <a:gd name="T7" fmla="*/ 0 h 191"/>
                <a:gd name="T8" fmla="*/ 105 w 548"/>
                <a:gd name="T9" fmla="*/ 83 h 191"/>
                <a:gd name="T10" fmla="*/ 0 w 548"/>
                <a:gd name="T11" fmla="*/ 151 h 191"/>
                <a:gd name="T12" fmla="*/ 6 w 548"/>
                <a:gd name="T13" fmla="*/ 176 h 191"/>
                <a:gd name="T14" fmla="*/ 4 w 548"/>
                <a:gd name="T15" fmla="*/ 191 h 191"/>
                <a:gd name="T16" fmla="*/ 133 w 548"/>
                <a:gd name="T17" fmla="*/ 112 h 191"/>
                <a:gd name="T18" fmla="*/ 281 w 548"/>
                <a:gd name="T19" fmla="*/ 40 h 191"/>
                <a:gd name="T20" fmla="*/ 429 w 548"/>
                <a:gd name="T21" fmla="*/ 112 h 191"/>
                <a:gd name="T22" fmla="*/ 541 w 548"/>
                <a:gd name="T23" fmla="*/ 186 h 191"/>
                <a:gd name="T24" fmla="*/ 540 w 548"/>
                <a:gd name="T25" fmla="*/ 17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191">
                  <a:moveTo>
                    <a:pt x="540" y="171"/>
                  </a:moveTo>
                  <a:cubicBezTo>
                    <a:pt x="541" y="162"/>
                    <a:pt x="544" y="154"/>
                    <a:pt x="548" y="147"/>
                  </a:cubicBezTo>
                  <a:cubicBezTo>
                    <a:pt x="510" y="135"/>
                    <a:pt x="485" y="110"/>
                    <a:pt x="456" y="83"/>
                  </a:cubicBezTo>
                  <a:cubicBezTo>
                    <a:pt x="416" y="44"/>
                    <a:pt x="370" y="0"/>
                    <a:pt x="281" y="0"/>
                  </a:cubicBezTo>
                  <a:cubicBezTo>
                    <a:pt x="192" y="0"/>
                    <a:pt x="146" y="44"/>
                    <a:pt x="105" y="83"/>
                  </a:cubicBezTo>
                  <a:cubicBezTo>
                    <a:pt x="74" y="113"/>
                    <a:pt x="46" y="140"/>
                    <a:pt x="0" y="151"/>
                  </a:cubicBezTo>
                  <a:cubicBezTo>
                    <a:pt x="4" y="158"/>
                    <a:pt x="6" y="167"/>
                    <a:pt x="6" y="176"/>
                  </a:cubicBezTo>
                  <a:cubicBezTo>
                    <a:pt x="6" y="181"/>
                    <a:pt x="5" y="186"/>
                    <a:pt x="4" y="191"/>
                  </a:cubicBezTo>
                  <a:cubicBezTo>
                    <a:pt x="64" y="178"/>
                    <a:pt x="100" y="143"/>
                    <a:pt x="133" y="112"/>
                  </a:cubicBezTo>
                  <a:cubicBezTo>
                    <a:pt x="173" y="73"/>
                    <a:pt x="208" y="40"/>
                    <a:pt x="281" y="40"/>
                  </a:cubicBezTo>
                  <a:cubicBezTo>
                    <a:pt x="354" y="40"/>
                    <a:pt x="388" y="73"/>
                    <a:pt x="429" y="112"/>
                  </a:cubicBezTo>
                  <a:cubicBezTo>
                    <a:pt x="458" y="140"/>
                    <a:pt x="491" y="172"/>
                    <a:pt x="541" y="186"/>
                  </a:cubicBezTo>
                  <a:cubicBezTo>
                    <a:pt x="540" y="181"/>
                    <a:pt x="540" y="176"/>
                    <a:pt x="540" y="17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7">
              <a:extLst>
                <a:ext uri="{FF2B5EF4-FFF2-40B4-BE49-F238E27FC236}">
                  <a16:creationId xmlns:a16="http://schemas.microsoft.com/office/drawing/2014/main" id="{5EBB1F5F-B4E4-4792-BC84-21CE47D3C658}"/>
                </a:ext>
              </a:extLst>
            </p:cNvPr>
            <p:cNvSpPr>
              <a:spLocks/>
            </p:cNvSpPr>
            <p:nvPr/>
          </p:nvSpPr>
          <p:spPr bwMode="auto">
            <a:xfrm>
              <a:off x="9921876" y="2180195"/>
              <a:ext cx="1106488" cy="712788"/>
            </a:xfrm>
            <a:custGeom>
              <a:avLst/>
              <a:gdLst>
                <a:gd name="T0" fmla="*/ 275 w 295"/>
                <a:gd name="T1" fmla="*/ 0 h 189"/>
                <a:gd name="T2" fmla="*/ 99 w 295"/>
                <a:gd name="T3" fmla="*/ 83 h 189"/>
                <a:gd name="T4" fmla="*/ 0 w 295"/>
                <a:gd name="T5" fmla="*/ 149 h 189"/>
                <a:gd name="T6" fmla="*/ 6 w 295"/>
                <a:gd name="T7" fmla="*/ 176 h 189"/>
                <a:gd name="T8" fmla="*/ 5 w 295"/>
                <a:gd name="T9" fmla="*/ 189 h 189"/>
                <a:gd name="T10" fmla="*/ 127 w 295"/>
                <a:gd name="T11" fmla="*/ 112 h 189"/>
                <a:gd name="T12" fmla="*/ 275 w 295"/>
                <a:gd name="T13" fmla="*/ 40 h 189"/>
                <a:gd name="T14" fmla="*/ 295 w 295"/>
                <a:gd name="T15" fmla="*/ 20 h 189"/>
                <a:gd name="T16" fmla="*/ 275 w 295"/>
                <a:gd name="T1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189">
                  <a:moveTo>
                    <a:pt x="275" y="0"/>
                  </a:moveTo>
                  <a:cubicBezTo>
                    <a:pt x="186" y="0"/>
                    <a:pt x="140" y="44"/>
                    <a:pt x="99" y="83"/>
                  </a:cubicBezTo>
                  <a:cubicBezTo>
                    <a:pt x="69" y="112"/>
                    <a:pt x="42" y="138"/>
                    <a:pt x="0" y="149"/>
                  </a:cubicBezTo>
                  <a:cubicBezTo>
                    <a:pt x="4" y="157"/>
                    <a:pt x="6" y="166"/>
                    <a:pt x="6" y="176"/>
                  </a:cubicBezTo>
                  <a:cubicBezTo>
                    <a:pt x="6" y="181"/>
                    <a:pt x="6" y="185"/>
                    <a:pt x="5" y="189"/>
                  </a:cubicBezTo>
                  <a:cubicBezTo>
                    <a:pt x="60" y="176"/>
                    <a:pt x="95" y="142"/>
                    <a:pt x="127" y="112"/>
                  </a:cubicBezTo>
                  <a:cubicBezTo>
                    <a:pt x="167" y="73"/>
                    <a:pt x="202" y="40"/>
                    <a:pt x="275" y="40"/>
                  </a:cubicBezTo>
                  <a:cubicBezTo>
                    <a:pt x="286" y="40"/>
                    <a:pt x="295" y="31"/>
                    <a:pt x="295" y="20"/>
                  </a:cubicBezTo>
                  <a:cubicBezTo>
                    <a:pt x="295" y="9"/>
                    <a:pt x="286" y="0"/>
                    <a:pt x="27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
              <a:extLst>
                <a:ext uri="{FF2B5EF4-FFF2-40B4-BE49-F238E27FC236}">
                  <a16:creationId xmlns:a16="http://schemas.microsoft.com/office/drawing/2014/main" id="{5D5E6A35-8119-4497-A366-9F026B15502C}"/>
                </a:ext>
              </a:extLst>
            </p:cNvPr>
            <p:cNvSpPr>
              <a:spLocks/>
            </p:cNvSpPr>
            <p:nvPr/>
          </p:nvSpPr>
          <p:spPr bwMode="auto">
            <a:xfrm>
              <a:off x="5094288" y="2180195"/>
              <a:ext cx="1985963" cy="701675"/>
            </a:xfrm>
            <a:custGeom>
              <a:avLst/>
              <a:gdLst>
                <a:gd name="T0" fmla="*/ 520 w 529"/>
                <a:gd name="T1" fmla="*/ 171 h 186"/>
                <a:gd name="T2" fmla="*/ 529 w 529"/>
                <a:gd name="T3" fmla="*/ 145 h 186"/>
                <a:gd name="T4" fmla="*/ 442 w 529"/>
                <a:gd name="T5" fmla="*/ 83 h 186"/>
                <a:gd name="T6" fmla="*/ 267 w 529"/>
                <a:gd name="T7" fmla="*/ 0 h 186"/>
                <a:gd name="T8" fmla="*/ 91 w 529"/>
                <a:gd name="T9" fmla="*/ 83 h 186"/>
                <a:gd name="T10" fmla="*/ 0 w 529"/>
                <a:gd name="T11" fmla="*/ 147 h 186"/>
                <a:gd name="T12" fmla="*/ 8 w 529"/>
                <a:gd name="T13" fmla="*/ 176 h 186"/>
                <a:gd name="T14" fmla="*/ 7 w 529"/>
                <a:gd name="T15" fmla="*/ 186 h 186"/>
                <a:gd name="T16" fmla="*/ 119 w 529"/>
                <a:gd name="T17" fmla="*/ 112 h 186"/>
                <a:gd name="T18" fmla="*/ 267 w 529"/>
                <a:gd name="T19" fmla="*/ 40 h 186"/>
                <a:gd name="T20" fmla="*/ 415 w 529"/>
                <a:gd name="T21" fmla="*/ 112 h 186"/>
                <a:gd name="T22" fmla="*/ 520 w 529"/>
                <a:gd name="T23" fmla="*/ 184 h 186"/>
                <a:gd name="T24" fmla="*/ 520 w 529"/>
                <a:gd name="T25" fmla="*/ 1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9" h="186">
                  <a:moveTo>
                    <a:pt x="520" y="171"/>
                  </a:moveTo>
                  <a:cubicBezTo>
                    <a:pt x="521" y="162"/>
                    <a:pt x="524" y="153"/>
                    <a:pt x="529" y="145"/>
                  </a:cubicBezTo>
                  <a:cubicBezTo>
                    <a:pt x="494" y="132"/>
                    <a:pt x="469" y="109"/>
                    <a:pt x="442" y="83"/>
                  </a:cubicBezTo>
                  <a:cubicBezTo>
                    <a:pt x="402" y="44"/>
                    <a:pt x="356" y="0"/>
                    <a:pt x="267" y="0"/>
                  </a:cubicBezTo>
                  <a:cubicBezTo>
                    <a:pt x="178" y="0"/>
                    <a:pt x="132" y="44"/>
                    <a:pt x="91" y="83"/>
                  </a:cubicBezTo>
                  <a:cubicBezTo>
                    <a:pt x="63" y="110"/>
                    <a:pt x="38" y="135"/>
                    <a:pt x="0" y="147"/>
                  </a:cubicBezTo>
                  <a:cubicBezTo>
                    <a:pt x="5" y="155"/>
                    <a:pt x="8" y="165"/>
                    <a:pt x="8" y="176"/>
                  </a:cubicBezTo>
                  <a:cubicBezTo>
                    <a:pt x="8" y="180"/>
                    <a:pt x="7" y="183"/>
                    <a:pt x="7" y="186"/>
                  </a:cubicBezTo>
                  <a:cubicBezTo>
                    <a:pt x="57" y="172"/>
                    <a:pt x="89" y="140"/>
                    <a:pt x="119" y="112"/>
                  </a:cubicBezTo>
                  <a:cubicBezTo>
                    <a:pt x="159" y="73"/>
                    <a:pt x="194" y="40"/>
                    <a:pt x="267" y="40"/>
                  </a:cubicBezTo>
                  <a:cubicBezTo>
                    <a:pt x="340" y="40"/>
                    <a:pt x="374" y="73"/>
                    <a:pt x="415" y="112"/>
                  </a:cubicBezTo>
                  <a:cubicBezTo>
                    <a:pt x="443" y="139"/>
                    <a:pt x="474" y="169"/>
                    <a:pt x="520" y="184"/>
                  </a:cubicBezTo>
                  <a:cubicBezTo>
                    <a:pt x="520" y="180"/>
                    <a:pt x="520" y="176"/>
                    <a:pt x="520" y="17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9">
              <a:extLst>
                <a:ext uri="{FF2B5EF4-FFF2-40B4-BE49-F238E27FC236}">
                  <a16:creationId xmlns:a16="http://schemas.microsoft.com/office/drawing/2014/main" id="{9F3A0C01-047A-4399-966D-4744BB53ABE2}"/>
                </a:ext>
              </a:extLst>
            </p:cNvPr>
            <p:cNvSpPr>
              <a:spLocks/>
            </p:cNvSpPr>
            <p:nvPr/>
          </p:nvSpPr>
          <p:spPr bwMode="auto">
            <a:xfrm>
              <a:off x="1163638" y="2180195"/>
              <a:ext cx="1085850" cy="704850"/>
            </a:xfrm>
            <a:custGeom>
              <a:avLst/>
              <a:gdLst>
                <a:gd name="T0" fmla="*/ 282 w 289"/>
                <a:gd name="T1" fmla="*/ 171 h 187"/>
                <a:gd name="T2" fmla="*/ 289 w 289"/>
                <a:gd name="T3" fmla="*/ 147 h 187"/>
                <a:gd name="T4" fmla="*/ 196 w 289"/>
                <a:gd name="T5" fmla="*/ 83 h 187"/>
                <a:gd name="T6" fmla="*/ 20 w 289"/>
                <a:gd name="T7" fmla="*/ 0 h 187"/>
                <a:gd name="T8" fmla="*/ 0 w 289"/>
                <a:gd name="T9" fmla="*/ 20 h 187"/>
                <a:gd name="T10" fmla="*/ 20 w 289"/>
                <a:gd name="T11" fmla="*/ 40 h 187"/>
                <a:gd name="T12" fmla="*/ 168 w 289"/>
                <a:gd name="T13" fmla="*/ 112 h 187"/>
                <a:gd name="T14" fmla="*/ 283 w 289"/>
                <a:gd name="T15" fmla="*/ 187 h 187"/>
                <a:gd name="T16" fmla="*/ 282 w 289"/>
                <a:gd name="T17" fmla="*/ 171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87">
                  <a:moveTo>
                    <a:pt x="282" y="171"/>
                  </a:moveTo>
                  <a:cubicBezTo>
                    <a:pt x="283" y="163"/>
                    <a:pt x="286" y="155"/>
                    <a:pt x="289" y="147"/>
                  </a:cubicBezTo>
                  <a:cubicBezTo>
                    <a:pt x="251" y="135"/>
                    <a:pt x="225" y="111"/>
                    <a:pt x="196" y="83"/>
                  </a:cubicBezTo>
                  <a:cubicBezTo>
                    <a:pt x="155" y="44"/>
                    <a:pt x="109" y="0"/>
                    <a:pt x="20" y="0"/>
                  </a:cubicBezTo>
                  <a:cubicBezTo>
                    <a:pt x="9" y="0"/>
                    <a:pt x="0" y="9"/>
                    <a:pt x="0" y="20"/>
                  </a:cubicBezTo>
                  <a:cubicBezTo>
                    <a:pt x="0" y="31"/>
                    <a:pt x="9" y="40"/>
                    <a:pt x="20" y="40"/>
                  </a:cubicBezTo>
                  <a:cubicBezTo>
                    <a:pt x="93" y="40"/>
                    <a:pt x="128" y="73"/>
                    <a:pt x="168" y="112"/>
                  </a:cubicBezTo>
                  <a:cubicBezTo>
                    <a:pt x="198" y="141"/>
                    <a:pt x="232" y="173"/>
                    <a:pt x="283" y="187"/>
                  </a:cubicBezTo>
                  <a:cubicBezTo>
                    <a:pt x="282" y="182"/>
                    <a:pt x="282" y="177"/>
                    <a:pt x="282" y="17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nvGrpSpPr>
            <p:cNvPr id="17" name="Group 15">
              <a:extLst>
                <a:ext uri="{FF2B5EF4-FFF2-40B4-BE49-F238E27FC236}">
                  <a16:creationId xmlns:a16="http://schemas.microsoft.com/office/drawing/2014/main" id="{46511426-AD02-4556-A8F5-FF54BFB160BE}"/>
                </a:ext>
              </a:extLst>
            </p:cNvPr>
            <p:cNvGrpSpPr/>
            <p:nvPr/>
          </p:nvGrpSpPr>
          <p:grpSpPr>
            <a:xfrm>
              <a:off x="1854201" y="2643745"/>
              <a:ext cx="1182688" cy="2146300"/>
              <a:chOff x="1854201" y="2590800"/>
              <a:chExt cx="1182688" cy="2146300"/>
            </a:xfrm>
            <a:grpFill/>
          </p:grpSpPr>
          <p:sp>
            <p:nvSpPr>
              <p:cNvPr id="23" name="Freeform 10">
                <a:extLst>
                  <a:ext uri="{FF2B5EF4-FFF2-40B4-BE49-F238E27FC236}">
                    <a16:creationId xmlns:a16="http://schemas.microsoft.com/office/drawing/2014/main" id="{49E12AD5-F7FB-4314-B64D-D4A1653A233A}"/>
                  </a:ext>
                </a:extLst>
              </p:cNvPr>
              <p:cNvSpPr>
                <a:spLocks/>
              </p:cNvSpPr>
              <p:nvPr/>
            </p:nvSpPr>
            <p:spPr bwMode="auto">
              <a:xfrm>
                <a:off x="1854201" y="3660775"/>
                <a:ext cx="1182688" cy="1076325"/>
              </a:xfrm>
              <a:custGeom>
                <a:avLst/>
                <a:gdLst>
                  <a:gd name="T0" fmla="*/ 315 w 315"/>
                  <a:gd name="T1" fmla="*/ 230 h 286"/>
                  <a:gd name="T2" fmla="*/ 315 w 315"/>
                  <a:gd name="T3" fmla="*/ 0 h 286"/>
                  <a:gd name="T4" fmla="*/ 0 w 315"/>
                  <a:gd name="T5" fmla="*/ 0 h 286"/>
                  <a:gd name="T6" fmla="*/ 0 w 315"/>
                  <a:gd name="T7" fmla="*/ 230 h 286"/>
                  <a:gd name="T8" fmla="*/ 56 w 315"/>
                  <a:gd name="T9" fmla="*/ 286 h 286"/>
                  <a:gd name="T10" fmla="*/ 259 w 315"/>
                  <a:gd name="T11" fmla="*/ 286 h 286"/>
                  <a:gd name="T12" fmla="*/ 315 w 315"/>
                  <a:gd name="T13" fmla="*/ 230 h 286"/>
                </a:gdLst>
                <a:ahLst/>
                <a:cxnLst>
                  <a:cxn ang="0">
                    <a:pos x="T0" y="T1"/>
                  </a:cxn>
                  <a:cxn ang="0">
                    <a:pos x="T2" y="T3"/>
                  </a:cxn>
                  <a:cxn ang="0">
                    <a:pos x="T4" y="T5"/>
                  </a:cxn>
                  <a:cxn ang="0">
                    <a:pos x="T6" y="T7"/>
                  </a:cxn>
                  <a:cxn ang="0">
                    <a:pos x="T8" y="T9"/>
                  </a:cxn>
                  <a:cxn ang="0">
                    <a:pos x="T10" y="T11"/>
                  </a:cxn>
                  <a:cxn ang="0">
                    <a:pos x="T12" y="T13"/>
                  </a:cxn>
                </a:cxnLst>
                <a:rect l="0" t="0" r="r" b="b"/>
                <a:pathLst>
                  <a:path w="315" h="286">
                    <a:moveTo>
                      <a:pt x="315" y="230"/>
                    </a:moveTo>
                    <a:cubicBezTo>
                      <a:pt x="315" y="0"/>
                      <a:pt x="315" y="0"/>
                      <a:pt x="315" y="0"/>
                    </a:cubicBezTo>
                    <a:cubicBezTo>
                      <a:pt x="0" y="0"/>
                      <a:pt x="0" y="0"/>
                      <a:pt x="0" y="0"/>
                    </a:cubicBezTo>
                    <a:cubicBezTo>
                      <a:pt x="0" y="230"/>
                      <a:pt x="0" y="230"/>
                      <a:pt x="0" y="230"/>
                    </a:cubicBezTo>
                    <a:cubicBezTo>
                      <a:pt x="0" y="261"/>
                      <a:pt x="25" y="286"/>
                      <a:pt x="56" y="286"/>
                    </a:cubicBezTo>
                    <a:cubicBezTo>
                      <a:pt x="259" y="286"/>
                      <a:pt x="259" y="286"/>
                      <a:pt x="259" y="286"/>
                    </a:cubicBezTo>
                    <a:cubicBezTo>
                      <a:pt x="290" y="286"/>
                      <a:pt x="315" y="261"/>
                      <a:pt x="315"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 name="Rectangle 11">
                <a:extLst>
                  <a:ext uri="{FF2B5EF4-FFF2-40B4-BE49-F238E27FC236}">
                    <a16:creationId xmlns:a16="http://schemas.microsoft.com/office/drawing/2014/main" id="{898FE89D-0DEB-4B58-A6D4-17855273DFFF}"/>
                  </a:ext>
                </a:extLst>
              </p:cNvPr>
              <p:cNvSpPr>
                <a:spLocks noChangeArrowheads="1"/>
              </p:cNvSpPr>
              <p:nvPr/>
            </p:nvSpPr>
            <p:spPr bwMode="auto">
              <a:xfrm>
                <a:off x="1854201" y="3660775"/>
                <a:ext cx="1182688" cy="176213"/>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2">
                <a:extLst>
                  <a:ext uri="{FF2B5EF4-FFF2-40B4-BE49-F238E27FC236}">
                    <a16:creationId xmlns:a16="http://schemas.microsoft.com/office/drawing/2014/main" id="{6DAC7055-0D11-477C-A684-E6E33413E189}"/>
                  </a:ext>
                </a:extLst>
              </p:cNvPr>
              <p:cNvSpPr>
                <a:spLocks/>
              </p:cNvSpPr>
              <p:nvPr/>
            </p:nvSpPr>
            <p:spPr bwMode="auto">
              <a:xfrm>
                <a:off x="2360613" y="2703513"/>
                <a:ext cx="173038" cy="17303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3">
                <a:extLst>
                  <a:ext uri="{FF2B5EF4-FFF2-40B4-BE49-F238E27FC236}">
                    <a16:creationId xmlns:a16="http://schemas.microsoft.com/office/drawing/2014/main" id="{D122BF1D-C630-41C7-A0FB-0EFE082D997B}"/>
                  </a:ext>
                </a:extLst>
              </p:cNvPr>
              <p:cNvSpPr>
                <a:spLocks noEditPoints="1"/>
              </p:cNvSpPr>
              <p:nvPr/>
            </p:nvSpPr>
            <p:spPr bwMode="auto">
              <a:xfrm>
                <a:off x="2241551" y="2590800"/>
                <a:ext cx="404813" cy="1174750"/>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4">
                <a:extLst>
                  <a:ext uri="{FF2B5EF4-FFF2-40B4-BE49-F238E27FC236}">
                    <a16:creationId xmlns:a16="http://schemas.microsoft.com/office/drawing/2014/main" id="{B38C203C-84A7-472E-A02F-8564AA885F13}"/>
                  </a:ext>
                </a:extLst>
              </p:cNvPr>
              <p:cNvSpPr>
                <a:spLocks/>
              </p:cNvSpPr>
              <p:nvPr/>
            </p:nvSpPr>
            <p:spPr bwMode="auto">
              <a:xfrm>
                <a:off x="2387601" y="3683000"/>
                <a:ext cx="120650" cy="120650"/>
              </a:xfrm>
              <a:custGeom>
                <a:avLst/>
                <a:gdLst>
                  <a:gd name="T0" fmla="*/ 16 w 32"/>
                  <a:gd name="T1" fmla="*/ 32 h 32"/>
                  <a:gd name="T2" fmla="*/ 16 w 32"/>
                  <a:gd name="T3" fmla="*/ 32 h 32"/>
                  <a:gd name="T4" fmla="*/ 0 w 32"/>
                  <a:gd name="T5" fmla="*/ 16 h 32"/>
                  <a:gd name="T6" fmla="*/ 0 w 32"/>
                  <a:gd name="T7" fmla="*/ 16 h 32"/>
                  <a:gd name="T8" fmla="*/ 16 w 32"/>
                  <a:gd name="T9" fmla="*/ 0 h 32"/>
                  <a:gd name="T10" fmla="*/ 16 w 32"/>
                  <a:gd name="T11" fmla="*/ 0 h 32"/>
                  <a:gd name="T12" fmla="*/ 32 w 32"/>
                  <a:gd name="T13" fmla="*/ 16 h 32"/>
                  <a:gd name="T14" fmla="*/ 32 w 32"/>
                  <a:gd name="T15" fmla="*/ 16 h 32"/>
                  <a:gd name="T16" fmla="*/ 16 w 32"/>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16" y="32"/>
                    </a:moveTo>
                    <a:cubicBezTo>
                      <a:pt x="16" y="32"/>
                      <a:pt x="16" y="32"/>
                      <a:pt x="16" y="32"/>
                    </a:cubicBezTo>
                    <a:cubicBezTo>
                      <a:pt x="7" y="32"/>
                      <a:pt x="0" y="25"/>
                      <a:pt x="0" y="16"/>
                    </a:cubicBezTo>
                    <a:cubicBezTo>
                      <a:pt x="0" y="16"/>
                      <a:pt x="0" y="16"/>
                      <a:pt x="0" y="16"/>
                    </a:cubicBezTo>
                    <a:cubicBezTo>
                      <a:pt x="0" y="8"/>
                      <a:pt x="7" y="0"/>
                      <a:pt x="16" y="0"/>
                    </a:cubicBezTo>
                    <a:cubicBezTo>
                      <a:pt x="16" y="0"/>
                      <a:pt x="16" y="0"/>
                      <a:pt x="16" y="0"/>
                    </a:cubicBezTo>
                    <a:cubicBezTo>
                      <a:pt x="25" y="0"/>
                      <a:pt x="32" y="8"/>
                      <a:pt x="32" y="16"/>
                    </a:cubicBezTo>
                    <a:cubicBezTo>
                      <a:pt x="32" y="16"/>
                      <a:pt x="32" y="16"/>
                      <a:pt x="32" y="16"/>
                    </a:cubicBezTo>
                    <a:cubicBezTo>
                      <a:pt x="32" y="25"/>
                      <a:pt x="25" y="32"/>
                      <a:pt x="16"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5">
                <a:extLst>
                  <a:ext uri="{FF2B5EF4-FFF2-40B4-BE49-F238E27FC236}">
                    <a16:creationId xmlns:a16="http://schemas.microsoft.com/office/drawing/2014/main" id="{D2C04DED-0379-42EB-9CEC-3986C9829872}"/>
                  </a:ext>
                </a:extLst>
              </p:cNvPr>
              <p:cNvSpPr>
                <a:spLocks/>
              </p:cNvSpPr>
              <p:nvPr/>
            </p:nvSpPr>
            <p:spPr bwMode="auto">
              <a:xfrm>
                <a:off x="2417763" y="3713163"/>
                <a:ext cx="60325" cy="63500"/>
              </a:xfrm>
              <a:custGeom>
                <a:avLst/>
                <a:gdLst>
                  <a:gd name="T0" fmla="*/ 8 w 16"/>
                  <a:gd name="T1" fmla="*/ 17 h 17"/>
                  <a:gd name="T2" fmla="*/ 8 w 16"/>
                  <a:gd name="T3" fmla="*/ 17 h 17"/>
                  <a:gd name="T4" fmla="*/ 0 w 16"/>
                  <a:gd name="T5" fmla="*/ 8 h 17"/>
                  <a:gd name="T6" fmla="*/ 0 w 16"/>
                  <a:gd name="T7" fmla="*/ 8 h 17"/>
                  <a:gd name="T8" fmla="*/ 8 w 16"/>
                  <a:gd name="T9" fmla="*/ 0 h 17"/>
                  <a:gd name="T10" fmla="*/ 8 w 16"/>
                  <a:gd name="T11" fmla="*/ 0 h 17"/>
                  <a:gd name="T12" fmla="*/ 16 w 16"/>
                  <a:gd name="T13" fmla="*/ 8 h 17"/>
                  <a:gd name="T14" fmla="*/ 16 w 16"/>
                  <a:gd name="T15" fmla="*/ 8 h 17"/>
                  <a:gd name="T16" fmla="*/ 8 w 16"/>
                  <a:gd name="T1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8" y="17"/>
                    </a:moveTo>
                    <a:cubicBezTo>
                      <a:pt x="8" y="17"/>
                      <a:pt x="8" y="17"/>
                      <a:pt x="8" y="17"/>
                    </a:cubicBezTo>
                    <a:cubicBezTo>
                      <a:pt x="3" y="17"/>
                      <a:pt x="0" y="13"/>
                      <a:pt x="0" y="8"/>
                    </a:cubicBezTo>
                    <a:cubicBezTo>
                      <a:pt x="0" y="8"/>
                      <a:pt x="0" y="8"/>
                      <a:pt x="0" y="8"/>
                    </a:cubicBezTo>
                    <a:cubicBezTo>
                      <a:pt x="0" y="4"/>
                      <a:pt x="3" y="0"/>
                      <a:pt x="8" y="0"/>
                    </a:cubicBezTo>
                    <a:cubicBezTo>
                      <a:pt x="8" y="0"/>
                      <a:pt x="8" y="0"/>
                      <a:pt x="8" y="0"/>
                    </a:cubicBezTo>
                    <a:cubicBezTo>
                      <a:pt x="12" y="0"/>
                      <a:pt x="16" y="4"/>
                      <a:pt x="16" y="8"/>
                    </a:cubicBezTo>
                    <a:cubicBezTo>
                      <a:pt x="16" y="8"/>
                      <a:pt x="16" y="8"/>
                      <a:pt x="16" y="8"/>
                    </a:cubicBezTo>
                    <a:cubicBezTo>
                      <a:pt x="16" y="13"/>
                      <a:pt x="12" y="17"/>
                      <a:pt x="8" y="1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9" name="Group 16">
              <a:extLst>
                <a:ext uri="{FF2B5EF4-FFF2-40B4-BE49-F238E27FC236}">
                  <a16:creationId xmlns:a16="http://schemas.microsoft.com/office/drawing/2014/main" id="{5AF1153C-9E16-450C-9E75-7CA11439A0AB}"/>
                </a:ext>
              </a:extLst>
            </p:cNvPr>
            <p:cNvGrpSpPr/>
            <p:nvPr/>
          </p:nvGrpSpPr>
          <p:grpSpPr>
            <a:xfrm>
              <a:off x="4304507" y="2643745"/>
              <a:ext cx="1182688" cy="2146300"/>
              <a:chOff x="1854201" y="2590800"/>
              <a:chExt cx="1182688" cy="2146300"/>
            </a:xfrm>
            <a:grpFill/>
          </p:grpSpPr>
          <p:sp>
            <p:nvSpPr>
              <p:cNvPr id="30" name="Freeform 10">
                <a:extLst>
                  <a:ext uri="{FF2B5EF4-FFF2-40B4-BE49-F238E27FC236}">
                    <a16:creationId xmlns:a16="http://schemas.microsoft.com/office/drawing/2014/main" id="{F4D49C5E-D889-4209-A8AB-5FDAF6DB1EC3}"/>
                  </a:ext>
                </a:extLst>
              </p:cNvPr>
              <p:cNvSpPr>
                <a:spLocks/>
              </p:cNvSpPr>
              <p:nvPr/>
            </p:nvSpPr>
            <p:spPr bwMode="auto">
              <a:xfrm>
                <a:off x="1854201" y="3660775"/>
                <a:ext cx="1182688" cy="1076325"/>
              </a:xfrm>
              <a:custGeom>
                <a:avLst/>
                <a:gdLst>
                  <a:gd name="T0" fmla="*/ 315 w 315"/>
                  <a:gd name="T1" fmla="*/ 230 h 286"/>
                  <a:gd name="T2" fmla="*/ 315 w 315"/>
                  <a:gd name="T3" fmla="*/ 0 h 286"/>
                  <a:gd name="T4" fmla="*/ 0 w 315"/>
                  <a:gd name="T5" fmla="*/ 0 h 286"/>
                  <a:gd name="T6" fmla="*/ 0 w 315"/>
                  <a:gd name="T7" fmla="*/ 230 h 286"/>
                  <a:gd name="T8" fmla="*/ 56 w 315"/>
                  <a:gd name="T9" fmla="*/ 286 h 286"/>
                  <a:gd name="T10" fmla="*/ 259 w 315"/>
                  <a:gd name="T11" fmla="*/ 286 h 286"/>
                  <a:gd name="T12" fmla="*/ 315 w 315"/>
                  <a:gd name="T13" fmla="*/ 230 h 286"/>
                </a:gdLst>
                <a:ahLst/>
                <a:cxnLst>
                  <a:cxn ang="0">
                    <a:pos x="T0" y="T1"/>
                  </a:cxn>
                  <a:cxn ang="0">
                    <a:pos x="T2" y="T3"/>
                  </a:cxn>
                  <a:cxn ang="0">
                    <a:pos x="T4" y="T5"/>
                  </a:cxn>
                  <a:cxn ang="0">
                    <a:pos x="T6" y="T7"/>
                  </a:cxn>
                  <a:cxn ang="0">
                    <a:pos x="T8" y="T9"/>
                  </a:cxn>
                  <a:cxn ang="0">
                    <a:pos x="T10" y="T11"/>
                  </a:cxn>
                  <a:cxn ang="0">
                    <a:pos x="T12" y="T13"/>
                  </a:cxn>
                </a:cxnLst>
                <a:rect l="0" t="0" r="r" b="b"/>
                <a:pathLst>
                  <a:path w="315" h="286">
                    <a:moveTo>
                      <a:pt x="315" y="230"/>
                    </a:moveTo>
                    <a:cubicBezTo>
                      <a:pt x="315" y="0"/>
                      <a:pt x="315" y="0"/>
                      <a:pt x="315" y="0"/>
                    </a:cubicBezTo>
                    <a:cubicBezTo>
                      <a:pt x="0" y="0"/>
                      <a:pt x="0" y="0"/>
                      <a:pt x="0" y="0"/>
                    </a:cubicBezTo>
                    <a:cubicBezTo>
                      <a:pt x="0" y="230"/>
                      <a:pt x="0" y="230"/>
                      <a:pt x="0" y="230"/>
                    </a:cubicBezTo>
                    <a:cubicBezTo>
                      <a:pt x="0" y="261"/>
                      <a:pt x="25" y="286"/>
                      <a:pt x="56" y="286"/>
                    </a:cubicBezTo>
                    <a:cubicBezTo>
                      <a:pt x="259" y="286"/>
                      <a:pt x="259" y="286"/>
                      <a:pt x="259" y="286"/>
                    </a:cubicBezTo>
                    <a:cubicBezTo>
                      <a:pt x="290" y="286"/>
                      <a:pt x="315" y="261"/>
                      <a:pt x="315"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11">
                <a:extLst>
                  <a:ext uri="{FF2B5EF4-FFF2-40B4-BE49-F238E27FC236}">
                    <a16:creationId xmlns:a16="http://schemas.microsoft.com/office/drawing/2014/main" id="{974A603B-819A-48E1-B122-A6B675651AAB}"/>
                  </a:ext>
                </a:extLst>
              </p:cNvPr>
              <p:cNvSpPr>
                <a:spLocks noChangeArrowheads="1"/>
              </p:cNvSpPr>
              <p:nvPr/>
            </p:nvSpPr>
            <p:spPr bwMode="auto">
              <a:xfrm>
                <a:off x="1854201" y="3660775"/>
                <a:ext cx="1182688" cy="176213"/>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
                <a:extLst>
                  <a:ext uri="{FF2B5EF4-FFF2-40B4-BE49-F238E27FC236}">
                    <a16:creationId xmlns:a16="http://schemas.microsoft.com/office/drawing/2014/main" id="{F227C212-B26D-48E9-87F6-90B1B0B7937B}"/>
                  </a:ext>
                </a:extLst>
              </p:cNvPr>
              <p:cNvSpPr>
                <a:spLocks/>
              </p:cNvSpPr>
              <p:nvPr/>
            </p:nvSpPr>
            <p:spPr bwMode="auto">
              <a:xfrm>
                <a:off x="2360613" y="2703513"/>
                <a:ext cx="173038" cy="17303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3">
                <a:extLst>
                  <a:ext uri="{FF2B5EF4-FFF2-40B4-BE49-F238E27FC236}">
                    <a16:creationId xmlns:a16="http://schemas.microsoft.com/office/drawing/2014/main" id="{68790857-DD77-4CC6-BFD0-CF9664211B1F}"/>
                  </a:ext>
                </a:extLst>
              </p:cNvPr>
              <p:cNvSpPr>
                <a:spLocks noEditPoints="1"/>
              </p:cNvSpPr>
              <p:nvPr/>
            </p:nvSpPr>
            <p:spPr bwMode="auto">
              <a:xfrm>
                <a:off x="2241551" y="2590800"/>
                <a:ext cx="404813" cy="1174750"/>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4">
                <a:extLst>
                  <a:ext uri="{FF2B5EF4-FFF2-40B4-BE49-F238E27FC236}">
                    <a16:creationId xmlns:a16="http://schemas.microsoft.com/office/drawing/2014/main" id="{36B1B9CE-4064-4D2A-B477-19AC279224A2}"/>
                  </a:ext>
                </a:extLst>
              </p:cNvPr>
              <p:cNvSpPr>
                <a:spLocks/>
              </p:cNvSpPr>
              <p:nvPr/>
            </p:nvSpPr>
            <p:spPr bwMode="auto">
              <a:xfrm>
                <a:off x="2387601" y="3683000"/>
                <a:ext cx="120650" cy="120650"/>
              </a:xfrm>
              <a:custGeom>
                <a:avLst/>
                <a:gdLst>
                  <a:gd name="T0" fmla="*/ 16 w 32"/>
                  <a:gd name="T1" fmla="*/ 32 h 32"/>
                  <a:gd name="T2" fmla="*/ 16 w 32"/>
                  <a:gd name="T3" fmla="*/ 32 h 32"/>
                  <a:gd name="T4" fmla="*/ 0 w 32"/>
                  <a:gd name="T5" fmla="*/ 16 h 32"/>
                  <a:gd name="T6" fmla="*/ 0 w 32"/>
                  <a:gd name="T7" fmla="*/ 16 h 32"/>
                  <a:gd name="T8" fmla="*/ 16 w 32"/>
                  <a:gd name="T9" fmla="*/ 0 h 32"/>
                  <a:gd name="T10" fmla="*/ 16 w 32"/>
                  <a:gd name="T11" fmla="*/ 0 h 32"/>
                  <a:gd name="T12" fmla="*/ 32 w 32"/>
                  <a:gd name="T13" fmla="*/ 16 h 32"/>
                  <a:gd name="T14" fmla="*/ 32 w 32"/>
                  <a:gd name="T15" fmla="*/ 16 h 32"/>
                  <a:gd name="T16" fmla="*/ 16 w 32"/>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16" y="32"/>
                    </a:moveTo>
                    <a:cubicBezTo>
                      <a:pt x="16" y="32"/>
                      <a:pt x="16" y="32"/>
                      <a:pt x="16" y="32"/>
                    </a:cubicBezTo>
                    <a:cubicBezTo>
                      <a:pt x="7" y="32"/>
                      <a:pt x="0" y="25"/>
                      <a:pt x="0" y="16"/>
                    </a:cubicBezTo>
                    <a:cubicBezTo>
                      <a:pt x="0" y="16"/>
                      <a:pt x="0" y="16"/>
                      <a:pt x="0" y="16"/>
                    </a:cubicBezTo>
                    <a:cubicBezTo>
                      <a:pt x="0" y="8"/>
                      <a:pt x="7" y="0"/>
                      <a:pt x="16" y="0"/>
                    </a:cubicBezTo>
                    <a:cubicBezTo>
                      <a:pt x="16" y="0"/>
                      <a:pt x="16" y="0"/>
                      <a:pt x="16" y="0"/>
                    </a:cubicBezTo>
                    <a:cubicBezTo>
                      <a:pt x="25" y="0"/>
                      <a:pt x="32" y="8"/>
                      <a:pt x="32" y="16"/>
                    </a:cubicBezTo>
                    <a:cubicBezTo>
                      <a:pt x="32" y="16"/>
                      <a:pt x="32" y="16"/>
                      <a:pt x="32" y="16"/>
                    </a:cubicBezTo>
                    <a:cubicBezTo>
                      <a:pt x="32" y="25"/>
                      <a:pt x="25" y="32"/>
                      <a:pt x="16"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5">
                <a:extLst>
                  <a:ext uri="{FF2B5EF4-FFF2-40B4-BE49-F238E27FC236}">
                    <a16:creationId xmlns:a16="http://schemas.microsoft.com/office/drawing/2014/main" id="{12AAB2FB-3C1F-488D-81EB-DE921F9041AD}"/>
                  </a:ext>
                </a:extLst>
              </p:cNvPr>
              <p:cNvSpPr>
                <a:spLocks/>
              </p:cNvSpPr>
              <p:nvPr/>
            </p:nvSpPr>
            <p:spPr bwMode="auto">
              <a:xfrm>
                <a:off x="2417763" y="3713163"/>
                <a:ext cx="60325" cy="63500"/>
              </a:xfrm>
              <a:custGeom>
                <a:avLst/>
                <a:gdLst>
                  <a:gd name="T0" fmla="*/ 8 w 16"/>
                  <a:gd name="T1" fmla="*/ 17 h 17"/>
                  <a:gd name="T2" fmla="*/ 8 w 16"/>
                  <a:gd name="T3" fmla="*/ 17 h 17"/>
                  <a:gd name="T4" fmla="*/ 0 w 16"/>
                  <a:gd name="T5" fmla="*/ 8 h 17"/>
                  <a:gd name="T6" fmla="*/ 0 w 16"/>
                  <a:gd name="T7" fmla="*/ 8 h 17"/>
                  <a:gd name="T8" fmla="*/ 8 w 16"/>
                  <a:gd name="T9" fmla="*/ 0 h 17"/>
                  <a:gd name="T10" fmla="*/ 8 w 16"/>
                  <a:gd name="T11" fmla="*/ 0 h 17"/>
                  <a:gd name="T12" fmla="*/ 16 w 16"/>
                  <a:gd name="T13" fmla="*/ 8 h 17"/>
                  <a:gd name="T14" fmla="*/ 16 w 16"/>
                  <a:gd name="T15" fmla="*/ 8 h 17"/>
                  <a:gd name="T16" fmla="*/ 8 w 16"/>
                  <a:gd name="T1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8" y="17"/>
                    </a:moveTo>
                    <a:cubicBezTo>
                      <a:pt x="8" y="17"/>
                      <a:pt x="8" y="17"/>
                      <a:pt x="8" y="17"/>
                    </a:cubicBezTo>
                    <a:cubicBezTo>
                      <a:pt x="3" y="17"/>
                      <a:pt x="0" y="13"/>
                      <a:pt x="0" y="8"/>
                    </a:cubicBezTo>
                    <a:cubicBezTo>
                      <a:pt x="0" y="8"/>
                      <a:pt x="0" y="8"/>
                      <a:pt x="0" y="8"/>
                    </a:cubicBezTo>
                    <a:cubicBezTo>
                      <a:pt x="0" y="4"/>
                      <a:pt x="3" y="0"/>
                      <a:pt x="8" y="0"/>
                    </a:cubicBezTo>
                    <a:cubicBezTo>
                      <a:pt x="8" y="0"/>
                      <a:pt x="8" y="0"/>
                      <a:pt x="8" y="0"/>
                    </a:cubicBezTo>
                    <a:cubicBezTo>
                      <a:pt x="12" y="0"/>
                      <a:pt x="16" y="4"/>
                      <a:pt x="16" y="8"/>
                    </a:cubicBezTo>
                    <a:cubicBezTo>
                      <a:pt x="16" y="8"/>
                      <a:pt x="16" y="8"/>
                      <a:pt x="16" y="8"/>
                    </a:cubicBezTo>
                    <a:cubicBezTo>
                      <a:pt x="16" y="13"/>
                      <a:pt x="12" y="17"/>
                      <a:pt x="8" y="1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6" name="Group 23">
              <a:extLst>
                <a:ext uri="{FF2B5EF4-FFF2-40B4-BE49-F238E27FC236}">
                  <a16:creationId xmlns:a16="http://schemas.microsoft.com/office/drawing/2014/main" id="{B1520379-75B0-49B0-AC53-96DF6EAB962F}"/>
                </a:ext>
              </a:extLst>
            </p:cNvPr>
            <p:cNvGrpSpPr/>
            <p:nvPr/>
          </p:nvGrpSpPr>
          <p:grpSpPr>
            <a:xfrm>
              <a:off x="6678613" y="2643745"/>
              <a:ext cx="1182688" cy="2146300"/>
              <a:chOff x="1854201" y="2590800"/>
              <a:chExt cx="1182688" cy="2146300"/>
            </a:xfrm>
            <a:grpFill/>
          </p:grpSpPr>
          <p:sp>
            <p:nvSpPr>
              <p:cNvPr id="37" name="Freeform 10">
                <a:extLst>
                  <a:ext uri="{FF2B5EF4-FFF2-40B4-BE49-F238E27FC236}">
                    <a16:creationId xmlns:a16="http://schemas.microsoft.com/office/drawing/2014/main" id="{C59A764B-CF0B-4D97-B6DB-819649F5402D}"/>
                  </a:ext>
                </a:extLst>
              </p:cNvPr>
              <p:cNvSpPr>
                <a:spLocks/>
              </p:cNvSpPr>
              <p:nvPr/>
            </p:nvSpPr>
            <p:spPr bwMode="auto">
              <a:xfrm>
                <a:off x="1854201" y="3660775"/>
                <a:ext cx="1182688" cy="1076325"/>
              </a:xfrm>
              <a:custGeom>
                <a:avLst/>
                <a:gdLst>
                  <a:gd name="T0" fmla="*/ 315 w 315"/>
                  <a:gd name="T1" fmla="*/ 230 h 286"/>
                  <a:gd name="T2" fmla="*/ 315 w 315"/>
                  <a:gd name="T3" fmla="*/ 0 h 286"/>
                  <a:gd name="T4" fmla="*/ 0 w 315"/>
                  <a:gd name="T5" fmla="*/ 0 h 286"/>
                  <a:gd name="T6" fmla="*/ 0 w 315"/>
                  <a:gd name="T7" fmla="*/ 230 h 286"/>
                  <a:gd name="T8" fmla="*/ 56 w 315"/>
                  <a:gd name="T9" fmla="*/ 286 h 286"/>
                  <a:gd name="T10" fmla="*/ 259 w 315"/>
                  <a:gd name="T11" fmla="*/ 286 h 286"/>
                  <a:gd name="T12" fmla="*/ 315 w 315"/>
                  <a:gd name="T13" fmla="*/ 230 h 286"/>
                </a:gdLst>
                <a:ahLst/>
                <a:cxnLst>
                  <a:cxn ang="0">
                    <a:pos x="T0" y="T1"/>
                  </a:cxn>
                  <a:cxn ang="0">
                    <a:pos x="T2" y="T3"/>
                  </a:cxn>
                  <a:cxn ang="0">
                    <a:pos x="T4" y="T5"/>
                  </a:cxn>
                  <a:cxn ang="0">
                    <a:pos x="T6" y="T7"/>
                  </a:cxn>
                  <a:cxn ang="0">
                    <a:pos x="T8" y="T9"/>
                  </a:cxn>
                  <a:cxn ang="0">
                    <a:pos x="T10" y="T11"/>
                  </a:cxn>
                  <a:cxn ang="0">
                    <a:pos x="T12" y="T13"/>
                  </a:cxn>
                </a:cxnLst>
                <a:rect l="0" t="0" r="r" b="b"/>
                <a:pathLst>
                  <a:path w="315" h="286">
                    <a:moveTo>
                      <a:pt x="315" y="230"/>
                    </a:moveTo>
                    <a:cubicBezTo>
                      <a:pt x="315" y="0"/>
                      <a:pt x="315" y="0"/>
                      <a:pt x="315" y="0"/>
                    </a:cubicBezTo>
                    <a:cubicBezTo>
                      <a:pt x="0" y="0"/>
                      <a:pt x="0" y="0"/>
                      <a:pt x="0" y="0"/>
                    </a:cubicBezTo>
                    <a:cubicBezTo>
                      <a:pt x="0" y="230"/>
                      <a:pt x="0" y="230"/>
                      <a:pt x="0" y="230"/>
                    </a:cubicBezTo>
                    <a:cubicBezTo>
                      <a:pt x="0" y="261"/>
                      <a:pt x="25" y="286"/>
                      <a:pt x="56" y="286"/>
                    </a:cubicBezTo>
                    <a:cubicBezTo>
                      <a:pt x="259" y="286"/>
                      <a:pt x="259" y="286"/>
                      <a:pt x="259" y="286"/>
                    </a:cubicBezTo>
                    <a:cubicBezTo>
                      <a:pt x="290" y="286"/>
                      <a:pt x="315" y="261"/>
                      <a:pt x="315"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8" name="Rectangle 11">
                <a:extLst>
                  <a:ext uri="{FF2B5EF4-FFF2-40B4-BE49-F238E27FC236}">
                    <a16:creationId xmlns:a16="http://schemas.microsoft.com/office/drawing/2014/main" id="{2FA867DD-0323-44BC-8613-C60C18526752}"/>
                  </a:ext>
                </a:extLst>
              </p:cNvPr>
              <p:cNvSpPr>
                <a:spLocks noChangeArrowheads="1"/>
              </p:cNvSpPr>
              <p:nvPr/>
            </p:nvSpPr>
            <p:spPr bwMode="auto">
              <a:xfrm>
                <a:off x="1854201" y="3660775"/>
                <a:ext cx="1182688" cy="176213"/>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2">
                <a:extLst>
                  <a:ext uri="{FF2B5EF4-FFF2-40B4-BE49-F238E27FC236}">
                    <a16:creationId xmlns:a16="http://schemas.microsoft.com/office/drawing/2014/main" id="{9026F132-442E-43FF-A87E-0B10419006A9}"/>
                  </a:ext>
                </a:extLst>
              </p:cNvPr>
              <p:cNvSpPr>
                <a:spLocks/>
              </p:cNvSpPr>
              <p:nvPr/>
            </p:nvSpPr>
            <p:spPr bwMode="auto">
              <a:xfrm>
                <a:off x="2360613" y="2703513"/>
                <a:ext cx="173038" cy="17303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39309605-99ED-457A-86C2-F7FA88A5BE1F}"/>
                  </a:ext>
                </a:extLst>
              </p:cNvPr>
              <p:cNvSpPr>
                <a:spLocks noEditPoints="1"/>
              </p:cNvSpPr>
              <p:nvPr/>
            </p:nvSpPr>
            <p:spPr bwMode="auto">
              <a:xfrm>
                <a:off x="2241551" y="2590800"/>
                <a:ext cx="404813" cy="1174750"/>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4">
                <a:extLst>
                  <a:ext uri="{FF2B5EF4-FFF2-40B4-BE49-F238E27FC236}">
                    <a16:creationId xmlns:a16="http://schemas.microsoft.com/office/drawing/2014/main" id="{0FC420B4-9977-4AAD-865A-7B1B008C5D3F}"/>
                  </a:ext>
                </a:extLst>
              </p:cNvPr>
              <p:cNvSpPr>
                <a:spLocks/>
              </p:cNvSpPr>
              <p:nvPr/>
            </p:nvSpPr>
            <p:spPr bwMode="auto">
              <a:xfrm>
                <a:off x="2387601" y="3683000"/>
                <a:ext cx="120650" cy="120650"/>
              </a:xfrm>
              <a:custGeom>
                <a:avLst/>
                <a:gdLst>
                  <a:gd name="T0" fmla="*/ 16 w 32"/>
                  <a:gd name="T1" fmla="*/ 32 h 32"/>
                  <a:gd name="T2" fmla="*/ 16 w 32"/>
                  <a:gd name="T3" fmla="*/ 32 h 32"/>
                  <a:gd name="T4" fmla="*/ 0 w 32"/>
                  <a:gd name="T5" fmla="*/ 16 h 32"/>
                  <a:gd name="T6" fmla="*/ 0 w 32"/>
                  <a:gd name="T7" fmla="*/ 16 h 32"/>
                  <a:gd name="T8" fmla="*/ 16 w 32"/>
                  <a:gd name="T9" fmla="*/ 0 h 32"/>
                  <a:gd name="T10" fmla="*/ 16 w 32"/>
                  <a:gd name="T11" fmla="*/ 0 h 32"/>
                  <a:gd name="T12" fmla="*/ 32 w 32"/>
                  <a:gd name="T13" fmla="*/ 16 h 32"/>
                  <a:gd name="T14" fmla="*/ 32 w 32"/>
                  <a:gd name="T15" fmla="*/ 16 h 32"/>
                  <a:gd name="T16" fmla="*/ 16 w 32"/>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16" y="32"/>
                    </a:moveTo>
                    <a:cubicBezTo>
                      <a:pt x="16" y="32"/>
                      <a:pt x="16" y="32"/>
                      <a:pt x="16" y="32"/>
                    </a:cubicBezTo>
                    <a:cubicBezTo>
                      <a:pt x="7" y="32"/>
                      <a:pt x="0" y="25"/>
                      <a:pt x="0" y="16"/>
                    </a:cubicBezTo>
                    <a:cubicBezTo>
                      <a:pt x="0" y="16"/>
                      <a:pt x="0" y="16"/>
                      <a:pt x="0" y="16"/>
                    </a:cubicBezTo>
                    <a:cubicBezTo>
                      <a:pt x="0" y="8"/>
                      <a:pt x="7" y="0"/>
                      <a:pt x="16" y="0"/>
                    </a:cubicBezTo>
                    <a:cubicBezTo>
                      <a:pt x="16" y="0"/>
                      <a:pt x="16" y="0"/>
                      <a:pt x="16" y="0"/>
                    </a:cubicBezTo>
                    <a:cubicBezTo>
                      <a:pt x="25" y="0"/>
                      <a:pt x="32" y="8"/>
                      <a:pt x="32" y="16"/>
                    </a:cubicBezTo>
                    <a:cubicBezTo>
                      <a:pt x="32" y="16"/>
                      <a:pt x="32" y="16"/>
                      <a:pt x="32" y="16"/>
                    </a:cubicBezTo>
                    <a:cubicBezTo>
                      <a:pt x="32" y="25"/>
                      <a:pt x="25" y="32"/>
                      <a:pt x="16"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5">
                <a:extLst>
                  <a:ext uri="{FF2B5EF4-FFF2-40B4-BE49-F238E27FC236}">
                    <a16:creationId xmlns:a16="http://schemas.microsoft.com/office/drawing/2014/main" id="{3615C72F-DFC3-4C68-A09D-F7A372687E4C}"/>
                  </a:ext>
                </a:extLst>
              </p:cNvPr>
              <p:cNvSpPr>
                <a:spLocks/>
              </p:cNvSpPr>
              <p:nvPr/>
            </p:nvSpPr>
            <p:spPr bwMode="auto">
              <a:xfrm>
                <a:off x="2417763" y="3713163"/>
                <a:ext cx="60325" cy="63500"/>
              </a:xfrm>
              <a:custGeom>
                <a:avLst/>
                <a:gdLst>
                  <a:gd name="T0" fmla="*/ 8 w 16"/>
                  <a:gd name="T1" fmla="*/ 17 h 17"/>
                  <a:gd name="T2" fmla="*/ 8 w 16"/>
                  <a:gd name="T3" fmla="*/ 17 h 17"/>
                  <a:gd name="T4" fmla="*/ 0 w 16"/>
                  <a:gd name="T5" fmla="*/ 8 h 17"/>
                  <a:gd name="T6" fmla="*/ 0 w 16"/>
                  <a:gd name="T7" fmla="*/ 8 h 17"/>
                  <a:gd name="T8" fmla="*/ 8 w 16"/>
                  <a:gd name="T9" fmla="*/ 0 h 17"/>
                  <a:gd name="T10" fmla="*/ 8 w 16"/>
                  <a:gd name="T11" fmla="*/ 0 h 17"/>
                  <a:gd name="T12" fmla="*/ 16 w 16"/>
                  <a:gd name="T13" fmla="*/ 8 h 17"/>
                  <a:gd name="T14" fmla="*/ 16 w 16"/>
                  <a:gd name="T15" fmla="*/ 8 h 17"/>
                  <a:gd name="T16" fmla="*/ 8 w 16"/>
                  <a:gd name="T1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8" y="17"/>
                    </a:moveTo>
                    <a:cubicBezTo>
                      <a:pt x="8" y="17"/>
                      <a:pt x="8" y="17"/>
                      <a:pt x="8" y="17"/>
                    </a:cubicBezTo>
                    <a:cubicBezTo>
                      <a:pt x="3" y="17"/>
                      <a:pt x="0" y="13"/>
                      <a:pt x="0" y="8"/>
                    </a:cubicBezTo>
                    <a:cubicBezTo>
                      <a:pt x="0" y="8"/>
                      <a:pt x="0" y="8"/>
                      <a:pt x="0" y="8"/>
                    </a:cubicBezTo>
                    <a:cubicBezTo>
                      <a:pt x="0" y="4"/>
                      <a:pt x="3" y="0"/>
                      <a:pt x="8" y="0"/>
                    </a:cubicBezTo>
                    <a:cubicBezTo>
                      <a:pt x="8" y="0"/>
                      <a:pt x="8" y="0"/>
                      <a:pt x="8" y="0"/>
                    </a:cubicBezTo>
                    <a:cubicBezTo>
                      <a:pt x="12" y="0"/>
                      <a:pt x="16" y="4"/>
                      <a:pt x="16" y="8"/>
                    </a:cubicBezTo>
                    <a:cubicBezTo>
                      <a:pt x="16" y="8"/>
                      <a:pt x="16" y="8"/>
                      <a:pt x="16" y="8"/>
                    </a:cubicBezTo>
                    <a:cubicBezTo>
                      <a:pt x="16" y="13"/>
                      <a:pt x="12" y="17"/>
                      <a:pt x="8" y="1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3" name="Group 30">
              <a:extLst>
                <a:ext uri="{FF2B5EF4-FFF2-40B4-BE49-F238E27FC236}">
                  <a16:creationId xmlns:a16="http://schemas.microsoft.com/office/drawing/2014/main" id="{EF8EA945-8DC4-44D3-BB48-BD9FF3D7CA12}"/>
                </a:ext>
              </a:extLst>
            </p:cNvPr>
            <p:cNvGrpSpPr/>
            <p:nvPr/>
          </p:nvGrpSpPr>
          <p:grpSpPr>
            <a:xfrm>
              <a:off x="9132889" y="2643745"/>
              <a:ext cx="1182688" cy="2146300"/>
              <a:chOff x="1854201" y="2590800"/>
              <a:chExt cx="1182688" cy="2146300"/>
            </a:xfrm>
            <a:grpFill/>
          </p:grpSpPr>
          <p:sp>
            <p:nvSpPr>
              <p:cNvPr id="44" name="Freeform 10">
                <a:extLst>
                  <a:ext uri="{FF2B5EF4-FFF2-40B4-BE49-F238E27FC236}">
                    <a16:creationId xmlns:a16="http://schemas.microsoft.com/office/drawing/2014/main" id="{26DC9983-D49F-4B8A-934A-77EAE262FC10}"/>
                  </a:ext>
                </a:extLst>
              </p:cNvPr>
              <p:cNvSpPr>
                <a:spLocks/>
              </p:cNvSpPr>
              <p:nvPr/>
            </p:nvSpPr>
            <p:spPr bwMode="auto">
              <a:xfrm>
                <a:off x="1854201" y="3660775"/>
                <a:ext cx="1182688" cy="1076325"/>
              </a:xfrm>
              <a:custGeom>
                <a:avLst/>
                <a:gdLst>
                  <a:gd name="T0" fmla="*/ 315 w 315"/>
                  <a:gd name="T1" fmla="*/ 230 h 286"/>
                  <a:gd name="T2" fmla="*/ 315 w 315"/>
                  <a:gd name="T3" fmla="*/ 0 h 286"/>
                  <a:gd name="T4" fmla="*/ 0 w 315"/>
                  <a:gd name="T5" fmla="*/ 0 h 286"/>
                  <a:gd name="T6" fmla="*/ 0 w 315"/>
                  <a:gd name="T7" fmla="*/ 230 h 286"/>
                  <a:gd name="T8" fmla="*/ 56 w 315"/>
                  <a:gd name="T9" fmla="*/ 286 h 286"/>
                  <a:gd name="T10" fmla="*/ 259 w 315"/>
                  <a:gd name="T11" fmla="*/ 286 h 286"/>
                  <a:gd name="T12" fmla="*/ 315 w 315"/>
                  <a:gd name="T13" fmla="*/ 230 h 286"/>
                </a:gdLst>
                <a:ahLst/>
                <a:cxnLst>
                  <a:cxn ang="0">
                    <a:pos x="T0" y="T1"/>
                  </a:cxn>
                  <a:cxn ang="0">
                    <a:pos x="T2" y="T3"/>
                  </a:cxn>
                  <a:cxn ang="0">
                    <a:pos x="T4" y="T5"/>
                  </a:cxn>
                  <a:cxn ang="0">
                    <a:pos x="T6" y="T7"/>
                  </a:cxn>
                  <a:cxn ang="0">
                    <a:pos x="T8" y="T9"/>
                  </a:cxn>
                  <a:cxn ang="0">
                    <a:pos x="T10" y="T11"/>
                  </a:cxn>
                  <a:cxn ang="0">
                    <a:pos x="T12" y="T13"/>
                  </a:cxn>
                </a:cxnLst>
                <a:rect l="0" t="0" r="r" b="b"/>
                <a:pathLst>
                  <a:path w="315" h="286">
                    <a:moveTo>
                      <a:pt x="315" y="230"/>
                    </a:moveTo>
                    <a:cubicBezTo>
                      <a:pt x="315" y="0"/>
                      <a:pt x="315" y="0"/>
                      <a:pt x="315" y="0"/>
                    </a:cubicBezTo>
                    <a:cubicBezTo>
                      <a:pt x="0" y="0"/>
                      <a:pt x="0" y="0"/>
                      <a:pt x="0" y="0"/>
                    </a:cubicBezTo>
                    <a:cubicBezTo>
                      <a:pt x="0" y="230"/>
                      <a:pt x="0" y="230"/>
                      <a:pt x="0" y="230"/>
                    </a:cubicBezTo>
                    <a:cubicBezTo>
                      <a:pt x="0" y="261"/>
                      <a:pt x="25" y="286"/>
                      <a:pt x="56" y="286"/>
                    </a:cubicBezTo>
                    <a:cubicBezTo>
                      <a:pt x="259" y="286"/>
                      <a:pt x="259" y="286"/>
                      <a:pt x="259" y="286"/>
                    </a:cubicBezTo>
                    <a:cubicBezTo>
                      <a:pt x="290" y="286"/>
                      <a:pt x="315" y="261"/>
                      <a:pt x="315"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5" name="Rectangle 11">
                <a:extLst>
                  <a:ext uri="{FF2B5EF4-FFF2-40B4-BE49-F238E27FC236}">
                    <a16:creationId xmlns:a16="http://schemas.microsoft.com/office/drawing/2014/main" id="{2DB9ACB8-9F37-4D55-AB6D-48CCBCC1EF57}"/>
                  </a:ext>
                </a:extLst>
              </p:cNvPr>
              <p:cNvSpPr>
                <a:spLocks noChangeArrowheads="1"/>
              </p:cNvSpPr>
              <p:nvPr/>
            </p:nvSpPr>
            <p:spPr bwMode="auto">
              <a:xfrm>
                <a:off x="1854201" y="3660775"/>
                <a:ext cx="1182688" cy="176213"/>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2">
                <a:extLst>
                  <a:ext uri="{FF2B5EF4-FFF2-40B4-BE49-F238E27FC236}">
                    <a16:creationId xmlns:a16="http://schemas.microsoft.com/office/drawing/2014/main" id="{54256492-296D-4A45-89BF-1AE3784DA69E}"/>
                  </a:ext>
                </a:extLst>
              </p:cNvPr>
              <p:cNvSpPr>
                <a:spLocks/>
              </p:cNvSpPr>
              <p:nvPr/>
            </p:nvSpPr>
            <p:spPr bwMode="auto">
              <a:xfrm>
                <a:off x="2360613" y="2703513"/>
                <a:ext cx="173038" cy="17303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13">
                <a:extLst>
                  <a:ext uri="{FF2B5EF4-FFF2-40B4-BE49-F238E27FC236}">
                    <a16:creationId xmlns:a16="http://schemas.microsoft.com/office/drawing/2014/main" id="{F0E86519-0586-4246-89EF-4EE748603A34}"/>
                  </a:ext>
                </a:extLst>
              </p:cNvPr>
              <p:cNvSpPr>
                <a:spLocks noEditPoints="1"/>
              </p:cNvSpPr>
              <p:nvPr/>
            </p:nvSpPr>
            <p:spPr bwMode="auto">
              <a:xfrm>
                <a:off x="2241551" y="2590800"/>
                <a:ext cx="404813" cy="1174750"/>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4">
                <a:extLst>
                  <a:ext uri="{FF2B5EF4-FFF2-40B4-BE49-F238E27FC236}">
                    <a16:creationId xmlns:a16="http://schemas.microsoft.com/office/drawing/2014/main" id="{070CECEB-A066-4376-A70D-89BA421635DF}"/>
                  </a:ext>
                </a:extLst>
              </p:cNvPr>
              <p:cNvSpPr>
                <a:spLocks/>
              </p:cNvSpPr>
              <p:nvPr/>
            </p:nvSpPr>
            <p:spPr bwMode="auto">
              <a:xfrm>
                <a:off x="2387601" y="3683000"/>
                <a:ext cx="120650" cy="120650"/>
              </a:xfrm>
              <a:custGeom>
                <a:avLst/>
                <a:gdLst>
                  <a:gd name="T0" fmla="*/ 16 w 32"/>
                  <a:gd name="T1" fmla="*/ 32 h 32"/>
                  <a:gd name="T2" fmla="*/ 16 w 32"/>
                  <a:gd name="T3" fmla="*/ 32 h 32"/>
                  <a:gd name="T4" fmla="*/ 0 w 32"/>
                  <a:gd name="T5" fmla="*/ 16 h 32"/>
                  <a:gd name="T6" fmla="*/ 0 w 32"/>
                  <a:gd name="T7" fmla="*/ 16 h 32"/>
                  <a:gd name="T8" fmla="*/ 16 w 32"/>
                  <a:gd name="T9" fmla="*/ 0 h 32"/>
                  <a:gd name="T10" fmla="*/ 16 w 32"/>
                  <a:gd name="T11" fmla="*/ 0 h 32"/>
                  <a:gd name="T12" fmla="*/ 32 w 32"/>
                  <a:gd name="T13" fmla="*/ 16 h 32"/>
                  <a:gd name="T14" fmla="*/ 32 w 32"/>
                  <a:gd name="T15" fmla="*/ 16 h 32"/>
                  <a:gd name="T16" fmla="*/ 16 w 32"/>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2">
                    <a:moveTo>
                      <a:pt x="16" y="32"/>
                    </a:moveTo>
                    <a:cubicBezTo>
                      <a:pt x="16" y="32"/>
                      <a:pt x="16" y="32"/>
                      <a:pt x="16" y="32"/>
                    </a:cubicBezTo>
                    <a:cubicBezTo>
                      <a:pt x="7" y="32"/>
                      <a:pt x="0" y="25"/>
                      <a:pt x="0" y="16"/>
                    </a:cubicBezTo>
                    <a:cubicBezTo>
                      <a:pt x="0" y="16"/>
                      <a:pt x="0" y="16"/>
                      <a:pt x="0" y="16"/>
                    </a:cubicBezTo>
                    <a:cubicBezTo>
                      <a:pt x="0" y="8"/>
                      <a:pt x="7" y="0"/>
                      <a:pt x="16" y="0"/>
                    </a:cubicBezTo>
                    <a:cubicBezTo>
                      <a:pt x="16" y="0"/>
                      <a:pt x="16" y="0"/>
                      <a:pt x="16" y="0"/>
                    </a:cubicBezTo>
                    <a:cubicBezTo>
                      <a:pt x="25" y="0"/>
                      <a:pt x="32" y="8"/>
                      <a:pt x="32" y="16"/>
                    </a:cubicBezTo>
                    <a:cubicBezTo>
                      <a:pt x="32" y="16"/>
                      <a:pt x="32" y="16"/>
                      <a:pt x="32" y="16"/>
                    </a:cubicBezTo>
                    <a:cubicBezTo>
                      <a:pt x="32" y="25"/>
                      <a:pt x="25" y="32"/>
                      <a:pt x="16"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15">
                <a:extLst>
                  <a:ext uri="{FF2B5EF4-FFF2-40B4-BE49-F238E27FC236}">
                    <a16:creationId xmlns:a16="http://schemas.microsoft.com/office/drawing/2014/main" id="{C4C62C0A-67A6-4681-97D6-792BA946B949}"/>
                  </a:ext>
                </a:extLst>
              </p:cNvPr>
              <p:cNvSpPr>
                <a:spLocks/>
              </p:cNvSpPr>
              <p:nvPr/>
            </p:nvSpPr>
            <p:spPr bwMode="auto">
              <a:xfrm>
                <a:off x="2417763" y="3713163"/>
                <a:ext cx="60325" cy="63500"/>
              </a:xfrm>
              <a:custGeom>
                <a:avLst/>
                <a:gdLst>
                  <a:gd name="T0" fmla="*/ 8 w 16"/>
                  <a:gd name="T1" fmla="*/ 17 h 17"/>
                  <a:gd name="T2" fmla="*/ 8 w 16"/>
                  <a:gd name="T3" fmla="*/ 17 h 17"/>
                  <a:gd name="T4" fmla="*/ 0 w 16"/>
                  <a:gd name="T5" fmla="*/ 8 h 17"/>
                  <a:gd name="T6" fmla="*/ 0 w 16"/>
                  <a:gd name="T7" fmla="*/ 8 h 17"/>
                  <a:gd name="T8" fmla="*/ 8 w 16"/>
                  <a:gd name="T9" fmla="*/ 0 h 17"/>
                  <a:gd name="T10" fmla="*/ 8 w 16"/>
                  <a:gd name="T11" fmla="*/ 0 h 17"/>
                  <a:gd name="T12" fmla="*/ 16 w 16"/>
                  <a:gd name="T13" fmla="*/ 8 h 17"/>
                  <a:gd name="T14" fmla="*/ 16 w 16"/>
                  <a:gd name="T15" fmla="*/ 8 h 17"/>
                  <a:gd name="T16" fmla="*/ 8 w 16"/>
                  <a:gd name="T1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8" y="17"/>
                    </a:moveTo>
                    <a:cubicBezTo>
                      <a:pt x="8" y="17"/>
                      <a:pt x="8" y="17"/>
                      <a:pt x="8" y="17"/>
                    </a:cubicBezTo>
                    <a:cubicBezTo>
                      <a:pt x="3" y="17"/>
                      <a:pt x="0" y="13"/>
                      <a:pt x="0" y="8"/>
                    </a:cubicBezTo>
                    <a:cubicBezTo>
                      <a:pt x="0" y="8"/>
                      <a:pt x="0" y="8"/>
                      <a:pt x="0" y="8"/>
                    </a:cubicBezTo>
                    <a:cubicBezTo>
                      <a:pt x="0" y="4"/>
                      <a:pt x="3" y="0"/>
                      <a:pt x="8" y="0"/>
                    </a:cubicBezTo>
                    <a:cubicBezTo>
                      <a:pt x="8" y="0"/>
                      <a:pt x="8" y="0"/>
                      <a:pt x="8" y="0"/>
                    </a:cubicBezTo>
                    <a:cubicBezTo>
                      <a:pt x="12" y="0"/>
                      <a:pt x="16" y="4"/>
                      <a:pt x="16" y="8"/>
                    </a:cubicBezTo>
                    <a:cubicBezTo>
                      <a:pt x="16" y="8"/>
                      <a:pt x="16" y="8"/>
                      <a:pt x="16" y="8"/>
                    </a:cubicBezTo>
                    <a:cubicBezTo>
                      <a:pt x="16" y="13"/>
                      <a:pt x="12" y="17"/>
                      <a:pt x="8" y="1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50" name="组合 49">
            <a:extLst>
              <a:ext uri="{FF2B5EF4-FFF2-40B4-BE49-F238E27FC236}">
                <a16:creationId xmlns:a16="http://schemas.microsoft.com/office/drawing/2014/main" id="{43E18A7C-8DD2-4480-A4CB-660ACD21EB0E}"/>
              </a:ext>
            </a:extLst>
          </p:cNvPr>
          <p:cNvGrpSpPr/>
          <p:nvPr/>
        </p:nvGrpSpPr>
        <p:grpSpPr>
          <a:xfrm>
            <a:off x="1821958" y="4193492"/>
            <a:ext cx="2012358" cy="1300741"/>
            <a:chOff x="3588497" y="2038618"/>
            <a:chExt cx="2012358" cy="1300741"/>
          </a:xfrm>
        </p:grpSpPr>
        <p:sp>
          <p:nvSpPr>
            <p:cNvPr id="51" name="Title 20">
              <a:extLst>
                <a:ext uri="{FF2B5EF4-FFF2-40B4-BE49-F238E27FC236}">
                  <a16:creationId xmlns:a16="http://schemas.microsoft.com/office/drawing/2014/main" id="{5CDF5785-3570-4349-A074-07CA938BD587}"/>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52" name="文本框 51">
              <a:extLst>
                <a:ext uri="{FF2B5EF4-FFF2-40B4-BE49-F238E27FC236}">
                  <a16:creationId xmlns:a16="http://schemas.microsoft.com/office/drawing/2014/main" id="{5E8D3147-2D9C-4E02-B76C-EAC9F9B2012A}"/>
                </a:ext>
              </a:extLst>
            </p:cNvPr>
            <p:cNvSpPr txBox="1"/>
            <p:nvPr/>
          </p:nvSpPr>
          <p:spPr>
            <a:xfrm>
              <a:off x="3943256" y="2038618"/>
              <a:ext cx="1409002"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53" name="组合 52">
            <a:extLst>
              <a:ext uri="{FF2B5EF4-FFF2-40B4-BE49-F238E27FC236}">
                <a16:creationId xmlns:a16="http://schemas.microsoft.com/office/drawing/2014/main" id="{320C04B7-E0A6-4DF1-B389-F84FD330A76F}"/>
              </a:ext>
            </a:extLst>
          </p:cNvPr>
          <p:cNvGrpSpPr/>
          <p:nvPr/>
        </p:nvGrpSpPr>
        <p:grpSpPr>
          <a:xfrm>
            <a:off x="4011816" y="4193492"/>
            <a:ext cx="2012358" cy="1300741"/>
            <a:chOff x="3588497" y="2038618"/>
            <a:chExt cx="2012358" cy="1300741"/>
          </a:xfrm>
        </p:grpSpPr>
        <p:sp>
          <p:nvSpPr>
            <p:cNvPr id="54" name="Title 20">
              <a:extLst>
                <a:ext uri="{FF2B5EF4-FFF2-40B4-BE49-F238E27FC236}">
                  <a16:creationId xmlns:a16="http://schemas.microsoft.com/office/drawing/2014/main" id="{857103FD-6C10-4A92-AF2C-F9741249542F}"/>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55" name="文本框 54">
              <a:extLst>
                <a:ext uri="{FF2B5EF4-FFF2-40B4-BE49-F238E27FC236}">
                  <a16:creationId xmlns:a16="http://schemas.microsoft.com/office/drawing/2014/main" id="{48763FF0-DE12-486B-98F7-73D28F7A84D5}"/>
                </a:ext>
              </a:extLst>
            </p:cNvPr>
            <p:cNvSpPr txBox="1"/>
            <p:nvPr/>
          </p:nvSpPr>
          <p:spPr>
            <a:xfrm>
              <a:off x="3943256" y="2038618"/>
              <a:ext cx="1409002"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56" name="组合 55">
            <a:extLst>
              <a:ext uri="{FF2B5EF4-FFF2-40B4-BE49-F238E27FC236}">
                <a16:creationId xmlns:a16="http://schemas.microsoft.com/office/drawing/2014/main" id="{AB60C380-CD61-40CD-9CAA-DE6364F3B78F}"/>
              </a:ext>
            </a:extLst>
          </p:cNvPr>
          <p:cNvGrpSpPr/>
          <p:nvPr/>
        </p:nvGrpSpPr>
        <p:grpSpPr>
          <a:xfrm>
            <a:off x="6201674" y="4193492"/>
            <a:ext cx="2012358" cy="1300741"/>
            <a:chOff x="3588497" y="2038618"/>
            <a:chExt cx="2012358" cy="1300741"/>
          </a:xfrm>
        </p:grpSpPr>
        <p:sp>
          <p:nvSpPr>
            <p:cNvPr id="57" name="Title 20">
              <a:extLst>
                <a:ext uri="{FF2B5EF4-FFF2-40B4-BE49-F238E27FC236}">
                  <a16:creationId xmlns:a16="http://schemas.microsoft.com/office/drawing/2014/main" id="{F77636BB-6F12-40A8-9394-8BB94DAC8BF0}"/>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58" name="文本框 57">
              <a:extLst>
                <a:ext uri="{FF2B5EF4-FFF2-40B4-BE49-F238E27FC236}">
                  <a16:creationId xmlns:a16="http://schemas.microsoft.com/office/drawing/2014/main" id="{AF2AFCF8-9B20-4491-A3DC-5C5C711DDE1C}"/>
                </a:ext>
              </a:extLst>
            </p:cNvPr>
            <p:cNvSpPr txBox="1"/>
            <p:nvPr/>
          </p:nvSpPr>
          <p:spPr>
            <a:xfrm>
              <a:off x="3943256" y="2038618"/>
              <a:ext cx="1409002"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59" name="组合 58">
            <a:extLst>
              <a:ext uri="{FF2B5EF4-FFF2-40B4-BE49-F238E27FC236}">
                <a16:creationId xmlns:a16="http://schemas.microsoft.com/office/drawing/2014/main" id="{973AD396-DE95-4612-A6C8-75D6C9B0648E}"/>
              </a:ext>
            </a:extLst>
          </p:cNvPr>
          <p:cNvGrpSpPr/>
          <p:nvPr/>
        </p:nvGrpSpPr>
        <p:grpSpPr>
          <a:xfrm>
            <a:off x="8391532" y="4193492"/>
            <a:ext cx="2012358" cy="1300741"/>
            <a:chOff x="3588497" y="2038618"/>
            <a:chExt cx="2012358" cy="1300741"/>
          </a:xfrm>
        </p:grpSpPr>
        <p:sp>
          <p:nvSpPr>
            <p:cNvPr id="60" name="Title 20">
              <a:extLst>
                <a:ext uri="{FF2B5EF4-FFF2-40B4-BE49-F238E27FC236}">
                  <a16:creationId xmlns:a16="http://schemas.microsoft.com/office/drawing/2014/main" id="{41AF74B0-1DB5-49AD-B190-392CC79BCB13}"/>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61" name="文本框 60">
              <a:extLst>
                <a:ext uri="{FF2B5EF4-FFF2-40B4-BE49-F238E27FC236}">
                  <a16:creationId xmlns:a16="http://schemas.microsoft.com/office/drawing/2014/main" id="{D3AF85E2-CF2D-41BE-B26B-963273A43815}"/>
                </a:ext>
              </a:extLst>
            </p:cNvPr>
            <p:cNvSpPr txBox="1"/>
            <p:nvPr/>
          </p:nvSpPr>
          <p:spPr>
            <a:xfrm>
              <a:off x="3943256" y="2038618"/>
              <a:ext cx="1409002"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Tree>
    <p:extLst>
      <p:ext uri="{BB962C8B-B14F-4D97-AF65-F5344CB8AC3E}">
        <p14:creationId xmlns:p14="http://schemas.microsoft.com/office/powerpoint/2010/main" val="3084572549"/>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0"/>
                                        </p:tgtEl>
                                        <p:attrNameLst>
                                          <p:attrName>style.visibility</p:attrName>
                                        </p:attrNameLst>
                                      </p:cBhvr>
                                      <p:to>
                                        <p:strVal val="visible"/>
                                      </p:to>
                                    </p:set>
                                    <p:animEffect transition="in" filter="wipe(down)">
                                      <p:cBhvr>
                                        <p:cTn id="12" dur="500"/>
                                        <p:tgtEl>
                                          <p:spTgt spid="5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wipe(down)">
                                      <p:cBhvr>
                                        <p:cTn id="17" dur="500"/>
                                        <p:tgtEl>
                                          <p:spTgt spid="5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wipe(down)">
                                      <p:cBhvr>
                                        <p:cTn id="22" dur="500"/>
                                        <p:tgtEl>
                                          <p:spTgt spid="5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wipe(down)">
                                      <p:cBhvr>
                                        <p:cTn id="2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gradFill>
                  <a:gsLst>
                    <a:gs pos="0">
                      <a:srgbClr val="584068"/>
                    </a:gs>
                    <a:gs pos="100000">
                      <a:srgbClr val="ED5276"/>
                    </a:gs>
                  </a:gsLst>
                  <a:lin ang="5400000" scaled="1"/>
                </a:gra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7" name="组合 6">
            <a:extLst>
              <a:ext uri="{FF2B5EF4-FFF2-40B4-BE49-F238E27FC236}">
                <a16:creationId xmlns:a16="http://schemas.microsoft.com/office/drawing/2014/main" id="{7BBFE562-8C58-4597-AA6F-5438B0791FCE}"/>
              </a:ext>
            </a:extLst>
          </p:cNvPr>
          <p:cNvGrpSpPr/>
          <p:nvPr/>
        </p:nvGrpSpPr>
        <p:grpSpPr>
          <a:xfrm>
            <a:off x="4251861" y="1789084"/>
            <a:ext cx="4205239" cy="4197225"/>
            <a:chOff x="3914404" y="2137426"/>
            <a:chExt cx="4205239" cy="4197225"/>
          </a:xfrm>
          <a:gradFill>
            <a:gsLst>
              <a:gs pos="0">
                <a:srgbClr val="F52552">
                  <a:alpha val="65000"/>
                </a:srgbClr>
              </a:gs>
              <a:gs pos="62000">
                <a:srgbClr val="3B1F4D">
                  <a:alpha val="85000"/>
                </a:srgbClr>
              </a:gs>
            </a:gsLst>
            <a:lin ang="3000000" scaled="0"/>
          </a:gradFill>
        </p:grpSpPr>
        <p:sp>
          <p:nvSpPr>
            <p:cNvPr id="12" name="Freeform 5">
              <a:extLst>
                <a:ext uri="{FF2B5EF4-FFF2-40B4-BE49-F238E27FC236}">
                  <a16:creationId xmlns:a16="http://schemas.microsoft.com/office/drawing/2014/main" id="{756A7EF1-9F59-43AC-AFFA-90F4F30ED806}"/>
                </a:ext>
              </a:extLst>
            </p:cNvPr>
            <p:cNvSpPr>
              <a:spLocks/>
            </p:cNvSpPr>
            <p:nvPr/>
          </p:nvSpPr>
          <p:spPr bwMode="auto">
            <a:xfrm>
              <a:off x="5794972" y="3204188"/>
              <a:ext cx="1846230" cy="1484538"/>
            </a:xfrm>
            <a:custGeom>
              <a:avLst/>
              <a:gdLst>
                <a:gd name="T0" fmla="*/ 639 w 914"/>
                <a:gd name="T1" fmla="*/ 0 h 735"/>
                <a:gd name="T2" fmla="*/ 277 w 914"/>
                <a:gd name="T3" fmla="*/ 0 h 735"/>
                <a:gd name="T4" fmla="*/ 276 w 914"/>
                <a:gd name="T5" fmla="*/ 0 h 735"/>
                <a:gd name="T6" fmla="*/ 275 w 914"/>
                <a:gd name="T7" fmla="*/ 0 h 735"/>
                <a:gd name="T8" fmla="*/ 2 w 914"/>
                <a:gd name="T9" fmla="*/ 273 h 735"/>
                <a:gd name="T10" fmla="*/ 0 w 914"/>
                <a:gd name="T11" fmla="*/ 735 h 735"/>
                <a:gd name="T12" fmla="*/ 237 w 914"/>
                <a:gd name="T13" fmla="*/ 557 h 735"/>
                <a:gd name="T14" fmla="*/ 639 w 914"/>
                <a:gd name="T15" fmla="*/ 550 h 735"/>
                <a:gd name="T16" fmla="*/ 914 w 914"/>
                <a:gd name="T17" fmla="*/ 275 h 735"/>
                <a:gd name="T18" fmla="*/ 639 w 914"/>
                <a:gd name="T19"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4" h="735">
                  <a:moveTo>
                    <a:pt x="639" y="0"/>
                  </a:moveTo>
                  <a:cubicBezTo>
                    <a:pt x="277" y="0"/>
                    <a:pt x="277" y="0"/>
                    <a:pt x="277" y="0"/>
                  </a:cubicBezTo>
                  <a:cubicBezTo>
                    <a:pt x="276" y="0"/>
                    <a:pt x="276" y="0"/>
                    <a:pt x="276" y="0"/>
                  </a:cubicBezTo>
                  <a:cubicBezTo>
                    <a:pt x="275" y="0"/>
                    <a:pt x="275" y="0"/>
                    <a:pt x="275" y="0"/>
                  </a:cubicBezTo>
                  <a:cubicBezTo>
                    <a:pt x="125" y="0"/>
                    <a:pt x="2" y="122"/>
                    <a:pt x="2" y="273"/>
                  </a:cubicBezTo>
                  <a:cubicBezTo>
                    <a:pt x="2" y="424"/>
                    <a:pt x="0" y="735"/>
                    <a:pt x="0" y="735"/>
                  </a:cubicBezTo>
                  <a:cubicBezTo>
                    <a:pt x="0" y="735"/>
                    <a:pt x="70" y="582"/>
                    <a:pt x="237" y="557"/>
                  </a:cubicBezTo>
                  <a:cubicBezTo>
                    <a:pt x="258" y="554"/>
                    <a:pt x="639" y="550"/>
                    <a:pt x="639" y="550"/>
                  </a:cubicBezTo>
                  <a:cubicBezTo>
                    <a:pt x="790" y="550"/>
                    <a:pt x="914" y="427"/>
                    <a:pt x="914" y="275"/>
                  </a:cubicBezTo>
                  <a:cubicBezTo>
                    <a:pt x="914" y="123"/>
                    <a:pt x="790" y="0"/>
                    <a:pt x="639"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
              <a:extLst>
                <a:ext uri="{FF2B5EF4-FFF2-40B4-BE49-F238E27FC236}">
                  <a16:creationId xmlns:a16="http://schemas.microsoft.com/office/drawing/2014/main" id="{AC2FA7F0-0911-49F1-9559-C43F6DBFEB90}"/>
                </a:ext>
              </a:extLst>
            </p:cNvPr>
            <p:cNvSpPr>
              <a:spLocks/>
            </p:cNvSpPr>
            <p:nvPr/>
          </p:nvSpPr>
          <p:spPr bwMode="auto">
            <a:xfrm>
              <a:off x="5794972" y="2137426"/>
              <a:ext cx="1542913" cy="1241884"/>
            </a:xfrm>
            <a:custGeom>
              <a:avLst/>
              <a:gdLst>
                <a:gd name="T0" fmla="*/ 534 w 764"/>
                <a:gd name="T1" fmla="*/ 0 h 615"/>
                <a:gd name="T2" fmla="*/ 232 w 764"/>
                <a:gd name="T3" fmla="*/ 0 h 615"/>
                <a:gd name="T4" fmla="*/ 231 w 764"/>
                <a:gd name="T5" fmla="*/ 0 h 615"/>
                <a:gd name="T6" fmla="*/ 230 w 764"/>
                <a:gd name="T7" fmla="*/ 0 h 615"/>
                <a:gd name="T8" fmla="*/ 2 w 764"/>
                <a:gd name="T9" fmla="*/ 229 h 615"/>
                <a:gd name="T10" fmla="*/ 0 w 764"/>
                <a:gd name="T11" fmla="*/ 615 h 615"/>
                <a:gd name="T12" fmla="*/ 198 w 764"/>
                <a:gd name="T13" fmla="*/ 466 h 615"/>
                <a:gd name="T14" fmla="*/ 534 w 764"/>
                <a:gd name="T15" fmla="*/ 460 h 615"/>
                <a:gd name="T16" fmla="*/ 764 w 764"/>
                <a:gd name="T17" fmla="*/ 230 h 615"/>
                <a:gd name="T18" fmla="*/ 534 w 764"/>
                <a:gd name="T19"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4" h="615">
                  <a:moveTo>
                    <a:pt x="534" y="0"/>
                  </a:moveTo>
                  <a:cubicBezTo>
                    <a:pt x="232" y="0"/>
                    <a:pt x="232" y="0"/>
                    <a:pt x="232" y="0"/>
                  </a:cubicBezTo>
                  <a:cubicBezTo>
                    <a:pt x="231" y="0"/>
                    <a:pt x="231" y="0"/>
                    <a:pt x="231" y="0"/>
                  </a:cubicBezTo>
                  <a:cubicBezTo>
                    <a:pt x="230" y="0"/>
                    <a:pt x="230" y="0"/>
                    <a:pt x="230" y="0"/>
                  </a:cubicBezTo>
                  <a:cubicBezTo>
                    <a:pt x="104" y="0"/>
                    <a:pt x="2" y="102"/>
                    <a:pt x="2" y="229"/>
                  </a:cubicBezTo>
                  <a:cubicBezTo>
                    <a:pt x="2" y="355"/>
                    <a:pt x="0" y="615"/>
                    <a:pt x="0" y="615"/>
                  </a:cubicBezTo>
                  <a:cubicBezTo>
                    <a:pt x="0" y="615"/>
                    <a:pt x="58" y="487"/>
                    <a:pt x="198" y="466"/>
                  </a:cubicBezTo>
                  <a:cubicBezTo>
                    <a:pt x="216" y="464"/>
                    <a:pt x="534" y="460"/>
                    <a:pt x="534" y="460"/>
                  </a:cubicBezTo>
                  <a:cubicBezTo>
                    <a:pt x="661" y="460"/>
                    <a:pt x="764" y="357"/>
                    <a:pt x="764" y="230"/>
                  </a:cubicBezTo>
                  <a:cubicBezTo>
                    <a:pt x="764" y="103"/>
                    <a:pt x="661" y="0"/>
                    <a:pt x="53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7">
              <a:extLst>
                <a:ext uri="{FF2B5EF4-FFF2-40B4-BE49-F238E27FC236}">
                  <a16:creationId xmlns:a16="http://schemas.microsoft.com/office/drawing/2014/main" id="{71D15E81-2A72-4F23-975C-51DE586094CD}"/>
                </a:ext>
              </a:extLst>
            </p:cNvPr>
            <p:cNvSpPr>
              <a:spLocks/>
            </p:cNvSpPr>
            <p:nvPr/>
          </p:nvSpPr>
          <p:spPr bwMode="auto">
            <a:xfrm>
              <a:off x="4699595" y="2456768"/>
              <a:ext cx="1058750" cy="853867"/>
            </a:xfrm>
            <a:custGeom>
              <a:avLst/>
              <a:gdLst>
                <a:gd name="T0" fmla="*/ 158 w 524"/>
                <a:gd name="T1" fmla="*/ 0 h 423"/>
                <a:gd name="T2" fmla="*/ 365 w 524"/>
                <a:gd name="T3" fmla="*/ 0 h 423"/>
                <a:gd name="T4" fmla="*/ 366 w 524"/>
                <a:gd name="T5" fmla="*/ 0 h 423"/>
                <a:gd name="T6" fmla="*/ 366 w 524"/>
                <a:gd name="T7" fmla="*/ 0 h 423"/>
                <a:gd name="T8" fmla="*/ 523 w 524"/>
                <a:gd name="T9" fmla="*/ 157 h 423"/>
                <a:gd name="T10" fmla="*/ 524 w 524"/>
                <a:gd name="T11" fmla="*/ 423 h 423"/>
                <a:gd name="T12" fmla="*/ 388 w 524"/>
                <a:gd name="T13" fmla="*/ 321 h 423"/>
                <a:gd name="T14" fmla="*/ 158 w 524"/>
                <a:gd name="T15" fmla="*/ 316 h 423"/>
                <a:gd name="T16" fmla="*/ 0 w 524"/>
                <a:gd name="T17" fmla="*/ 158 h 423"/>
                <a:gd name="T18" fmla="*/ 158 w 524"/>
                <a:gd name="T19"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4" h="423">
                  <a:moveTo>
                    <a:pt x="158" y="0"/>
                  </a:moveTo>
                  <a:cubicBezTo>
                    <a:pt x="365" y="0"/>
                    <a:pt x="365" y="0"/>
                    <a:pt x="365" y="0"/>
                  </a:cubicBezTo>
                  <a:cubicBezTo>
                    <a:pt x="366" y="0"/>
                    <a:pt x="366" y="0"/>
                    <a:pt x="366" y="0"/>
                  </a:cubicBezTo>
                  <a:cubicBezTo>
                    <a:pt x="366" y="0"/>
                    <a:pt x="366" y="0"/>
                    <a:pt x="366" y="0"/>
                  </a:cubicBezTo>
                  <a:cubicBezTo>
                    <a:pt x="453" y="0"/>
                    <a:pt x="523" y="71"/>
                    <a:pt x="523" y="157"/>
                  </a:cubicBezTo>
                  <a:cubicBezTo>
                    <a:pt x="523" y="244"/>
                    <a:pt x="524" y="423"/>
                    <a:pt x="524" y="423"/>
                  </a:cubicBezTo>
                  <a:cubicBezTo>
                    <a:pt x="524" y="423"/>
                    <a:pt x="484" y="335"/>
                    <a:pt x="388" y="321"/>
                  </a:cubicBezTo>
                  <a:cubicBezTo>
                    <a:pt x="376" y="319"/>
                    <a:pt x="158" y="316"/>
                    <a:pt x="158" y="316"/>
                  </a:cubicBezTo>
                  <a:cubicBezTo>
                    <a:pt x="70" y="316"/>
                    <a:pt x="0" y="246"/>
                    <a:pt x="0" y="158"/>
                  </a:cubicBezTo>
                  <a:cubicBezTo>
                    <a:pt x="0" y="71"/>
                    <a:pt x="70" y="0"/>
                    <a:pt x="158"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
              <a:extLst>
                <a:ext uri="{FF2B5EF4-FFF2-40B4-BE49-F238E27FC236}">
                  <a16:creationId xmlns:a16="http://schemas.microsoft.com/office/drawing/2014/main" id="{83A3BF43-593B-4B96-90EE-7A1D7CA870B0}"/>
                </a:ext>
              </a:extLst>
            </p:cNvPr>
            <p:cNvSpPr>
              <a:spLocks/>
            </p:cNvSpPr>
            <p:nvPr/>
          </p:nvSpPr>
          <p:spPr bwMode="auto">
            <a:xfrm>
              <a:off x="3914404" y="3204188"/>
              <a:ext cx="1843941" cy="1484538"/>
            </a:xfrm>
            <a:custGeom>
              <a:avLst/>
              <a:gdLst>
                <a:gd name="T0" fmla="*/ 275 w 913"/>
                <a:gd name="T1" fmla="*/ 0 h 735"/>
                <a:gd name="T2" fmla="*/ 636 w 913"/>
                <a:gd name="T3" fmla="*/ 0 h 735"/>
                <a:gd name="T4" fmla="*/ 637 w 913"/>
                <a:gd name="T5" fmla="*/ 0 h 735"/>
                <a:gd name="T6" fmla="*/ 638 w 913"/>
                <a:gd name="T7" fmla="*/ 0 h 735"/>
                <a:gd name="T8" fmla="*/ 911 w 913"/>
                <a:gd name="T9" fmla="*/ 273 h 735"/>
                <a:gd name="T10" fmla="*/ 913 w 913"/>
                <a:gd name="T11" fmla="*/ 735 h 735"/>
                <a:gd name="T12" fmla="*/ 677 w 913"/>
                <a:gd name="T13" fmla="*/ 557 h 735"/>
                <a:gd name="T14" fmla="*/ 275 w 913"/>
                <a:gd name="T15" fmla="*/ 550 h 735"/>
                <a:gd name="T16" fmla="*/ 0 w 913"/>
                <a:gd name="T17" fmla="*/ 275 h 735"/>
                <a:gd name="T18" fmla="*/ 275 w 913"/>
                <a:gd name="T19"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3" h="735">
                  <a:moveTo>
                    <a:pt x="275" y="0"/>
                  </a:moveTo>
                  <a:cubicBezTo>
                    <a:pt x="636" y="0"/>
                    <a:pt x="636" y="0"/>
                    <a:pt x="636" y="0"/>
                  </a:cubicBezTo>
                  <a:cubicBezTo>
                    <a:pt x="637" y="0"/>
                    <a:pt x="637" y="0"/>
                    <a:pt x="637" y="0"/>
                  </a:cubicBezTo>
                  <a:cubicBezTo>
                    <a:pt x="638" y="0"/>
                    <a:pt x="638" y="0"/>
                    <a:pt x="638" y="0"/>
                  </a:cubicBezTo>
                  <a:cubicBezTo>
                    <a:pt x="789" y="0"/>
                    <a:pt x="911" y="122"/>
                    <a:pt x="911" y="273"/>
                  </a:cubicBezTo>
                  <a:cubicBezTo>
                    <a:pt x="911" y="424"/>
                    <a:pt x="913" y="735"/>
                    <a:pt x="913" y="735"/>
                  </a:cubicBezTo>
                  <a:cubicBezTo>
                    <a:pt x="913" y="735"/>
                    <a:pt x="844" y="582"/>
                    <a:pt x="677" y="557"/>
                  </a:cubicBezTo>
                  <a:cubicBezTo>
                    <a:pt x="656" y="554"/>
                    <a:pt x="275" y="550"/>
                    <a:pt x="275" y="550"/>
                  </a:cubicBezTo>
                  <a:cubicBezTo>
                    <a:pt x="123" y="550"/>
                    <a:pt x="0" y="427"/>
                    <a:pt x="0" y="275"/>
                  </a:cubicBezTo>
                  <a:cubicBezTo>
                    <a:pt x="0" y="123"/>
                    <a:pt x="123" y="0"/>
                    <a:pt x="27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9">
              <a:extLst>
                <a:ext uri="{FF2B5EF4-FFF2-40B4-BE49-F238E27FC236}">
                  <a16:creationId xmlns:a16="http://schemas.microsoft.com/office/drawing/2014/main" id="{3D05D6EC-5B26-4D84-B763-F1EF9F55C86A}"/>
                </a:ext>
              </a:extLst>
            </p:cNvPr>
            <p:cNvSpPr>
              <a:spLocks/>
            </p:cNvSpPr>
            <p:nvPr/>
          </p:nvSpPr>
          <p:spPr bwMode="auto">
            <a:xfrm>
              <a:off x="3914404" y="4462096"/>
              <a:ext cx="1843941" cy="1484538"/>
            </a:xfrm>
            <a:custGeom>
              <a:avLst/>
              <a:gdLst>
                <a:gd name="T0" fmla="*/ 275 w 913"/>
                <a:gd name="T1" fmla="*/ 0 h 735"/>
                <a:gd name="T2" fmla="*/ 636 w 913"/>
                <a:gd name="T3" fmla="*/ 0 h 735"/>
                <a:gd name="T4" fmla="*/ 637 w 913"/>
                <a:gd name="T5" fmla="*/ 0 h 735"/>
                <a:gd name="T6" fmla="*/ 638 w 913"/>
                <a:gd name="T7" fmla="*/ 0 h 735"/>
                <a:gd name="T8" fmla="*/ 911 w 913"/>
                <a:gd name="T9" fmla="*/ 273 h 735"/>
                <a:gd name="T10" fmla="*/ 913 w 913"/>
                <a:gd name="T11" fmla="*/ 735 h 735"/>
                <a:gd name="T12" fmla="*/ 677 w 913"/>
                <a:gd name="T13" fmla="*/ 557 h 735"/>
                <a:gd name="T14" fmla="*/ 275 w 913"/>
                <a:gd name="T15" fmla="*/ 550 h 735"/>
                <a:gd name="T16" fmla="*/ 0 w 913"/>
                <a:gd name="T17" fmla="*/ 275 h 735"/>
                <a:gd name="T18" fmla="*/ 275 w 913"/>
                <a:gd name="T19" fmla="*/ 0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3" h="735">
                  <a:moveTo>
                    <a:pt x="275" y="0"/>
                  </a:moveTo>
                  <a:cubicBezTo>
                    <a:pt x="636" y="0"/>
                    <a:pt x="636" y="0"/>
                    <a:pt x="636" y="0"/>
                  </a:cubicBezTo>
                  <a:cubicBezTo>
                    <a:pt x="637" y="0"/>
                    <a:pt x="637" y="0"/>
                    <a:pt x="637" y="0"/>
                  </a:cubicBezTo>
                  <a:cubicBezTo>
                    <a:pt x="638" y="0"/>
                    <a:pt x="638" y="0"/>
                    <a:pt x="638" y="0"/>
                  </a:cubicBezTo>
                  <a:cubicBezTo>
                    <a:pt x="789" y="0"/>
                    <a:pt x="911" y="122"/>
                    <a:pt x="911" y="273"/>
                  </a:cubicBezTo>
                  <a:cubicBezTo>
                    <a:pt x="911" y="424"/>
                    <a:pt x="913" y="735"/>
                    <a:pt x="913" y="735"/>
                  </a:cubicBezTo>
                  <a:cubicBezTo>
                    <a:pt x="913" y="735"/>
                    <a:pt x="844" y="582"/>
                    <a:pt x="677" y="557"/>
                  </a:cubicBezTo>
                  <a:cubicBezTo>
                    <a:pt x="656" y="554"/>
                    <a:pt x="275" y="550"/>
                    <a:pt x="275" y="550"/>
                  </a:cubicBezTo>
                  <a:cubicBezTo>
                    <a:pt x="123" y="550"/>
                    <a:pt x="0" y="427"/>
                    <a:pt x="0" y="275"/>
                  </a:cubicBezTo>
                  <a:cubicBezTo>
                    <a:pt x="0" y="123"/>
                    <a:pt x="123" y="0"/>
                    <a:pt x="275"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0">
              <a:extLst>
                <a:ext uri="{FF2B5EF4-FFF2-40B4-BE49-F238E27FC236}">
                  <a16:creationId xmlns:a16="http://schemas.microsoft.com/office/drawing/2014/main" id="{F33389D7-9EF0-47F4-9E2B-0757D8937031}"/>
                </a:ext>
              </a:extLst>
            </p:cNvPr>
            <p:cNvSpPr>
              <a:spLocks/>
            </p:cNvSpPr>
            <p:nvPr/>
          </p:nvSpPr>
          <p:spPr bwMode="auto">
            <a:xfrm>
              <a:off x="5794972" y="4464385"/>
              <a:ext cx="2324671" cy="1870266"/>
            </a:xfrm>
            <a:custGeom>
              <a:avLst/>
              <a:gdLst>
                <a:gd name="T0" fmla="*/ 804 w 1151"/>
                <a:gd name="T1" fmla="*/ 0 h 926"/>
                <a:gd name="T2" fmla="*/ 349 w 1151"/>
                <a:gd name="T3" fmla="*/ 0 h 926"/>
                <a:gd name="T4" fmla="*/ 348 w 1151"/>
                <a:gd name="T5" fmla="*/ 0 h 926"/>
                <a:gd name="T6" fmla="*/ 347 w 1151"/>
                <a:gd name="T7" fmla="*/ 0 h 926"/>
                <a:gd name="T8" fmla="*/ 3 w 1151"/>
                <a:gd name="T9" fmla="*/ 345 h 926"/>
                <a:gd name="T10" fmla="*/ 0 w 1151"/>
                <a:gd name="T11" fmla="*/ 926 h 926"/>
                <a:gd name="T12" fmla="*/ 298 w 1151"/>
                <a:gd name="T13" fmla="*/ 703 h 926"/>
                <a:gd name="T14" fmla="*/ 804 w 1151"/>
                <a:gd name="T15" fmla="*/ 693 h 926"/>
                <a:gd name="T16" fmla="*/ 1151 w 1151"/>
                <a:gd name="T17" fmla="*/ 347 h 926"/>
                <a:gd name="T18" fmla="*/ 804 w 1151"/>
                <a:gd name="T19" fmla="*/ 0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51" h="926">
                  <a:moveTo>
                    <a:pt x="804" y="0"/>
                  </a:moveTo>
                  <a:cubicBezTo>
                    <a:pt x="349" y="0"/>
                    <a:pt x="349" y="0"/>
                    <a:pt x="349" y="0"/>
                  </a:cubicBezTo>
                  <a:cubicBezTo>
                    <a:pt x="349" y="0"/>
                    <a:pt x="348" y="0"/>
                    <a:pt x="348" y="0"/>
                  </a:cubicBezTo>
                  <a:cubicBezTo>
                    <a:pt x="347" y="0"/>
                    <a:pt x="347" y="0"/>
                    <a:pt x="347" y="0"/>
                  </a:cubicBezTo>
                  <a:cubicBezTo>
                    <a:pt x="157" y="0"/>
                    <a:pt x="3" y="154"/>
                    <a:pt x="3" y="345"/>
                  </a:cubicBezTo>
                  <a:cubicBezTo>
                    <a:pt x="3" y="535"/>
                    <a:pt x="0" y="926"/>
                    <a:pt x="0" y="926"/>
                  </a:cubicBezTo>
                  <a:cubicBezTo>
                    <a:pt x="0" y="926"/>
                    <a:pt x="88" y="734"/>
                    <a:pt x="298" y="703"/>
                  </a:cubicBezTo>
                  <a:cubicBezTo>
                    <a:pt x="325" y="699"/>
                    <a:pt x="804" y="693"/>
                    <a:pt x="804" y="693"/>
                  </a:cubicBezTo>
                  <a:cubicBezTo>
                    <a:pt x="996" y="693"/>
                    <a:pt x="1151" y="538"/>
                    <a:pt x="1151" y="347"/>
                  </a:cubicBezTo>
                  <a:cubicBezTo>
                    <a:pt x="1151" y="155"/>
                    <a:pt x="996" y="0"/>
                    <a:pt x="804" y="0"/>
                  </a:cubicBezTo>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3" name="组合 22">
            <a:extLst>
              <a:ext uri="{FF2B5EF4-FFF2-40B4-BE49-F238E27FC236}">
                <a16:creationId xmlns:a16="http://schemas.microsoft.com/office/drawing/2014/main" id="{55541BAB-F4DA-46C6-AEB0-3995847B793B}"/>
              </a:ext>
            </a:extLst>
          </p:cNvPr>
          <p:cNvGrpSpPr/>
          <p:nvPr/>
        </p:nvGrpSpPr>
        <p:grpSpPr>
          <a:xfrm>
            <a:off x="8332593" y="1734015"/>
            <a:ext cx="2088558" cy="1300741"/>
            <a:chOff x="3512297" y="2038618"/>
            <a:chExt cx="2088558" cy="1300741"/>
          </a:xfrm>
        </p:grpSpPr>
        <p:sp>
          <p:nvSpPr>
            <p:cNvPr id="24" name="Title 20">
              <a:extLst>
                <a:ext uri="{FF2B5EF4-FFF2-40B4-BE49-F238E27FC236}">
                  <a16:creationId xmlns:a16="http://schemas.microsoft.com/office/drawing/2014/main" id="{466AFBF2-8F91-4044-9E79-689571DCA9F2}"/>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5" name="文本框 24">
              <a:extLst>
                <a:ext uri="{FF2B5EF4-FFF2-40B4-BE49-F238E27FC236}">
                  <a16:creationId xmlns:a16="http://schemas.microsoft.com/office/drawing/2014/main" id="{EA2718BC-6328-45CD-8BC4-5BD46E2B9FEA}"/>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26" name="组合 25">
            <a:extLst>
              <a:ext uri="{FF2B5EF4-FFF2-40B4-BE49-F238E27FC236}">
                <a16:creationId xmlns:a16="http://schemas.microsoft.com/office/drawing/2014/main" id="{9AD0B5D8-9EA7-4346-A056-9EB978B945CF}"/>
              </a:ext>
            </a:extLst>
          </p:cNvPr>
          <p:cNvGrpSpPr/>
          <p:nvPr/>
        </p:nvGrpSpPr>
        <p:grpSpPr>
          <a:xfrm>
            <a:off x="8746250" y="3712029"/>
            <a:ext cx="2088558" cy="1300741"/>
            <a:chOff x="3512297" y="2038618"/>
            <a:chExt cx="2088558" cy="1300741"/>
          </a:xfrm>
        </p:grpSpPr>
        <p:sp>
          <p:nvSpPr>
            <p:cNvPr id="27" name="Title 20">
              <a:extLst>
                <a:ext uri="{FF2B5EF4-FFF2-40B4-BE49-F238E27FC236}">
                  <a16:creationId xmlns:a16="http://schemas.microsoft.com/office/drawing/2014/main" id="{F863CAA0-B1B1-4FBA-A2C6-D5B105556AAE}"/>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8" name="文本框 27">
              <a:extLst>
                <a:ext uri="{FF2B5EF4-FFF2-40B4-BE49-F238E27FC236}">
                  <a16:creationId xmlns:a16="http://schemas.microsoft.com/office/drawing/2014/main" id="{DC30B007-09CA-4A30-827B-E6DFE923CEEB}"/>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29" name="组合 28">
            <a:extLst>
              <a:ext uri="{FF2B5EF4-FFF2-40B4-BE49-F238E27FC236}">
                <a16:creationId xmlns:a16="http://schemas.microsoft.com/office/drawing/2014/main" id="{26A361B7-18B6-4AA6-A283-EAF512E3ED9A}"/>
              </a:ext>
            </a:extLst>
          </p:cNvPr>
          <p:cNvGrpSpPr/>
          <p:nvPr/>
        </p:nvGrpSpPr>
        <p:grpSpPr>
          <a:xfrm>
            <a:off x="1188197" y="4678183"/>
            <a:ext cx="2088558" cy="1300741"/>
            <a:chOff x="3512297" y="2038618"/>
            <a:chExt cx="2088558" cy="1300741"/>
          </a:xfrm>
        </p:grpSpPr>
        <p:sp>
          <p:nvSpPr>
            <p:cNvPr id="30" name="Title 20">
              <a:extLst>
                <a:ext uri="{FF2B5EF4-FFF2-40B4-BE49-F238E27FC236}">
                  <a16:creationId xmlns:a16="http://schemas.microsoft.com/office/drawing/2014/main" id="{6E6283D4-F52F-4B2A-9059-6B1FB0093A5D}"/>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1" name="文本框 30">
              <a:extLst>
                <a:ext uri="{FF2B5EF4-FFF2-40B4-BE49-F238E27FC236}">
                  <a16:creationId xmlns:a16="http://schemas.microsoft.com/office/drawing/2014/main" id="{4EC18CE4-6F26-4093-B317-63711BCEEA08}"/>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2" name="组合 31">
            <a:extLst>
              <a:ext uri="{FF2B5EF4-FFF2-40B4-BE49-F238E27FC236}">
                <a16:creationId xmlns:a16="http://schemas.microsoft.com/office/drawing/2014/main" id="{3590AFBF-25FA-48FF-8752-0E700C49796A}"/>
              </a:ext>
            </a:extLst>
          </p:cNvPr>
          <p:cNvGrpSpPr/>
          <p:nvPr/>
        </p:nvGrpSpPr>
        <p:grpSpPr>
          <a:xfrm>
            <a:off x="1859986" y="3047854"/>
            <a:ext cx="2088558" cy="1300741"/>
            <a:chOff x="3512297" y="2038618"/>
            <a:chExt cx="2088558" cy="1300741"/>
          </a:xfrm>
        </p:grpSpPr>
        <p:sp>
          <p:nvSpPr>
            <p:cNvPr id="33" name="Title 20">
              <a:extLst>
                <a:ext uri="{FF2B5EF4-FFF2-40B4-BE49-F238E27FC236}">
                  <a16:creationId xmlns:a16="http://schemas.microsoft.com/office/drawing/2014/main" id="{98FFA583-4E7C-471D-BB37-E6EDFFCAEF85}"/>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4" name="文本框 33">
              <a:extLst>
                <a:ext uri="{FF2B5EF4-FFF2-40B4-BE49-F238E27FC236}">
                  <a16:creationId xmlns:a16="http://schemas.microsoft.com/office/drawing/2014/main" id="{88B4FD25-350C-4B56-8240-B6EC55773B42}"/>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5" name="组合 34">
            <a:extLst>
              <a:ext uri="{FF2B5EF4-FFF2-40B4-BE49-F238E27FC236}">
                <a16:creationId xmlns:a16="http://schemas.microsoft.com/office/drawing/2014/main" id="{322FB8B5-5940-4FF4-92AF-438C3F759E1C}"/>
              </a:ext>
            </a:extLst>
          </p:cNvPr>
          <p:cNvGrpSpPr/>
          <p:nvPr/>
        </p:nvGrpSpPr>
        <p:grpSpPr>
          <a:xfrm>
            <a:off x="2619869" y="1466074"/>
            <a:ext cx="2088558" cy="1300741"/>
            <a:chOff x="3512297" y="2038618"/>
            <a:chExt cx="2088558" cy="1300741"/>
          </a:xfrm>
        </p:grpSpPr>
        <p:sp>
          <p:nvSpPr>
            <p:cNvPr id="36" name="Title 20">
              <a:extLst>
                <a:ext uri="{FF2B5EF4-FFF2-40B4-BE49-F238E27FC236}">
                  <a16:creationId xmlns:a16="http://schemas.microsoft.com/office/drawing/2014/main" id="{5BAA2DE2-A65E-4974-A6BE-AA31A1B1CEEF}"/>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7" name="文本框 36">
              <a:extLst>
                <a:ext uri="{FF2B5EF4-FFF2-40B4-BE49-F238E27FC236}">
                  <a16:creationId xmlns:a16="http://schemas.microsoft.com/office/drawing/2014/main" id="{84DAE7A2-BC01-4951-AC65-2FA20026244D}"/>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Tree>
    <p:extLst>
      <p:ext uri="{BB962C8B-B14F-4D97-AF65-F5344CB8AC3E}">
        <p14:creationId xmlns:p14="http://schemas.microsoft.com/office/powerpoint/2010/main" val="2496493046"/>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down)">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down)">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wipe(down)">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down)">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wipe(down)">
                                      <p:cBhvr>
                                        <p:cTn id="3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12" name="Group 18">
            <a:extLst>
              <a:ext uri="{FF2B5EF4-FFF2-40B4-BE49-F238E27FC236}">
                <a16:creationId xmlns:a16="http://schemas.microsoft.com/office/drawing/2014/main" id="{429833BE-1048-4DAD-8554-3DB7D86ADFE6}"/>
              </a:ext>
            </a:extLst>
          </p:cNvPr>
          <p:cNvGrpSpPr/>
          <p:nvPr/>
        </p:nvGrpSpPr>
        <p:grpSpPr>
          <a:xfrm>
            <a:off x="8079940" y="0"/>
            <a:ext cx="2403536" cy="6191250"/>
            <a:chOff x="785692" y="-897163"/>
            <a:chExt cx="2641600" cy="6804477"/>
          </a:xfrm>
        </p:grpSpPr>
        <p:sp>
          <p:nvSpPr>
            <p:cNvPr id="13" name="Rectangle 17">
              <a:extLst>
                <a:ext uri="{FF2B5EF4-FFF2-40B4-BE49-F238E27FC236}">
                  <a16:creationId xmlns:a16="http://schemas.microsoft.com/office/drawing/2014/main" id="{A28DBF9A-B7A3-476C-8CCA-B5FC939A335F}"/>
                </a:ext>
              </a:extLst>
            </p:cNvPr>
            <p:cNvSpPr/>
            <p:nvPr/>
          </p:nvSpPr>
          <p:spPr>
            <a:xfrm>
              <a:off x="785692" y="2061029"/>
              <a:ext cx="2641600" cy="3846285"/>
            </a:xfrm>
            <a:prstGeom prst="rect">
              <a:avLst/>
            </a:prstGeom>
            <a:solidFill>
              <a:schemeClr val="bg1"/>
            </a:solidFill>
            <a:ln>
              <a:noFill/>
            </a:ln>
            <a:effectLst>
              <a:outerShdw blurRad="254000" dist="38100" dir="3300000" algn="tr"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6">
              <a:extLst>
                <a:ext uri="{FF2B5EF4-FFF2-40B4-BE49-F238E27FC236}">
                  <a16:creationId xmlns:a16="http://schemas.microsoft.com/office/drawing/2014/main" id="{08EB3257-60B6-49DC-ACFC-57FBA146BC47}"/>
                </a:ext>
              </a:extLst>
            </p:cNvPr>
            <p:cNvGrpSpPr/>
            <p:nvPr/>
          </p:nvGrpSpPr>
          <p:grpSpPr>
            <a:xfrm>
              <a:off x="1975757" y="-897163"/>
              <a:ext cx="261471" cy="3052763"/>
              <a:chOff x="5664200" y="-884238"/>
              <a:chExt cx="547688" cy="6394451"/>
            </a:xfrm>
          </p:grpSpPr>
          <p:sp>
            <p:nvSpPr>
              <p:cNvPr id="15" name="Freeform 12">
                <a:extLst>
                  <a:ext uri="{FF2B5EF4-FFF2-40B4-BE49-F238E27FC236}">
                    <a16:creationId xmlns:a16="http://schemas.microsoft.com/office/drawing/2014/main" id="{F6794108-AEF0-4DB2-B3E2-92EF4EF06881}"/>
                  </a:ext>
                </a:extLst>
              </p:cNvPr>
              <p:cNvSpPr>
                <a:spLocks/>
              </p:cNvSpPr>
              <p:nvPr/>
            </p:nvSpPr>
            <p:spPr bwMode="auto">
              <a:xfrm>
                <a:off x="5664200" y="5210175"/>
                <a:ext cx="547688" cy="300038"/>
              </a:xfrm>
              <a:custGeom>
                <a:avLst/>
                <a:gdLst>
                  <a:gd name="T0" fmla="*/ 143 w 143"/>
                  <a:gd name="T1" fmla="*/ 4 h 80"/>
                  <a:gd name="T2" fmla="*/ 138 w 143"/>
                  <a:gd name="T3" fmla="*/ 0 h 80"/>
                  <a:gd name="T4" fmla="*/ 5 w 143"/>
                  <a:gd name="T5" fmla="*/ 0 h 80"/>
                  <a:gd name="T6" fmla="*/ 0 w 143"/>
                  <a:gd name="T7" fmla="*/ 4 h 80"/>
                  <a:gd name="T8" fmla="*/ 0 w 143"/>
                  <a:gd name="T9" fmla="*/ 75 h 80"/>
                  <a:gd name="T10" fmla="*/ 5 w 143"/>
                  <a:gd name="T11" fmla="*/ 80 h 80"/>
                  <a:gd name="T12" fmla="*/ 24 w 143"/>
                  <a:gd name="T13" fmla="*/ 80 h 80"/>
                  <a:gd name="T14" fmla="*/ 24 w 143"/>
                  <a:gd name="T15" fmla="*/ 79 h 80"/>
                  <a:gd name="T16" fmla="*/ 35 w 143"/>
                  <a:gd name="T17" fmla="*/ 68 h 80"/>
                  <a:gd name="T18" fmla="*/ 46 w 143"/>
                  <a:gd name="T19" fmla="*/ 79 h 80"/>
                  <a:gd name="T20" fmla="*/ 46 w 143"/>
                  <a:gd name="T21" fmla="*/ 80 h 80"/>
                  <a:gd name="T22" fmla="*/ 99 w 143"/>
                  <a:gd name="T23" fmla="*/ 80 h 80"/>
                  <a:gd name="T24" fmla="*/ 99 w 143"/>
                  <a:gd name="T25" fmla="*/ 79 h 80"/>
                  <a:gd name="T26" fmla="*/ 110 w 143"/>
                  <a:gd name="T27" fmla="*/ 68 h 80"/>
                  <a:gd name="T28" fmla="*/ 121 w 143"/>
                  <a:gd name="T29" fmla="*/ 79 h 80"/>
                  <a:gd name="T30" fmla="*/ 121 w 143"/>
                  <a:gd name="T31" fmla="*/ 80 h 80"/>
                  <a:gd name="T32" fmla="*/ 138 w 143"/>
                  <a:gd name="T33" fmla="*/ 80 h 80"/>
                  <a:gd name="T34" fmla="*/ 143 w 143"/>
                  <a:gd name="T35" fmla="*/ 75 h 80"/>
                  <a:gd name="T36" fmla="*/ 143 w 143"/>
                  <a:gd name="T3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80">
                    <a:moveTo>
                      <a:pt x="143" y="4"/>
                    </a:moveTo>
                    <a:cubicBezTo>
                      <a:pt x="143" y="2"/>
                      <a:pt x="140" y="0"/>
                      <a:pt x="138" y="0"/>
                    </a:cubicBezTo>
                    <a:cubicBezTo>
                      <a:pt x="5" y="0"/>
                      <a:pt x="5" y="0"/>
                      <a:pt x="5" y="0"/>
                    </a:cubicBezTo>
                    <a:cubicBezTo>
                      <a:pt x="2" y="0"/>
                      <a:pt x="0" y="2"/>
                      <a:pt x="0" y="4"/>
                    </a:cubicBezTo>
                    <a:cubicBezTo>
                      <a:pt x="0" y="75"/>
                      <a:pt x="0" y="75"/>
                      <a:pt x="0" y="75"/>
                    </a:cubicBezTo>
                    <a:cubicBezTo>
                      <a:pt x="0" y="78"/>
                      <a:pt x="2" y="80"/>
                      <a:pt x="5" y="80"/>
                    </a:cubicBezTo>
                    <a:cubicBezTo>
                      <a:pt x="24" y="80"/>
                      <a:pt x="24" y="80"/>
                      <a:pt x="24" y="80"/>
                    </a:cubicBezTo>
                    <a:cubicBezTo>
                      <a:pt x="24" y="79"/>
                      <a:pt x="24" y="79"/>
                      <a:pt x="24" y="79"/>
                    </a:cubicBezTo>
                    <a:cubicBezTo>
                      <a:pt x="24" y="73"/>
                      <a:pt x="29" y="68"/>
                      <a:pt x="35" y="68"/>
                    </a:cubicBezTo>
                    <a:cubicBezTo>
                      <a:pt x="41" y="68"/>
                      <a:pt x="46" y="73"/>
                      <a:pt x="46" y="79"/>
                    </a:cubicBezTo>
                    <a:cubicBezTo>
                      <a:pt x="46" y="79"/>
                      <a:pt x="46" y="79"/>
                      <a:pt x="46" y="80"/>
                    </a:cubicBezTo>
                    <a:cubicBezTo>
                      <a:pt x="99" y="80"/>
                      <a:pt x="99" y="80"/>
                      <a:pt x="99" y="80"/>
                    </a:cubicBezTo>
                    <a:cubicBezTo>
                      <a:pt x="99" y="79"/>
                      <a:pt x="99" y="79"/>
                      <a:pt x="99" y="79"/>
                    </a:cubicBezTo>
                    <a:cubicBezTo>
                      <a:pt x="99" y="73"/>
                      <a:pt x="104" y="68"/>
                      <a:pt x="110" y="68"/>
                    </a:cubicBezTo>
                    <a:cubicBezTo>
                      <a:pt x="116" y="68"/>
                      <a:pt x="121" y="73"/>
                      <a:pt x="121" y="79"/>
                    </a:cubicBezTo>
                    <a:cubicBezTo>
                      <a:pt x="121" y="79"/>
                      <a:pt x="121" y="79"/>
                      <a:pt x="121" y="80"/>
                    </a:cubicBezTo>
                    <a:cubicBezTo>
                      <a:pt x="138" y="80"/>
                      <a:pt x="138" y="80"/>
                      <a:pt x="138" y="80"/>
                    </a:cubicBezTo>
                    <a:cubicBezTo>
                      <a:pt x="140" y="80"/>
                      <a:pt x="143" y="78"/>
                      <a:pt x="143" y="75"/>
                    </a:cubicBezTo>
                    <a:lnTo>
                      <a:pt x="143" y="4"/>
                    </a:lnTo>
                    <a:close/>
                  </a:path>
                </a:pathLst>
              </a:custGeom>
              <a:solidFill>
                <a:srgbClr val="4142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4E204E51-C349-46E1-9E7D-5768CF8025A5}"/>
                  </a:ext>
                </a:extLst>
              </p:cNvPr>
              <p:cNvSpPr>
                <a:spLocks/>
              </p:cNvSpPr>
              <p:nvPr/>
            </p:nvSpPr>
            <p:spPr bwMode="auto">
              <a:xfrm>
                <a:off x="6005513" y="5210175"/>
                <a:ext cx="79375" cy="258763"/>
              </a:xfrm>
              <a:custGeom>
                <a:avLst/>
                <a:gdLst>
                  <a:gd name="T0" fmla="*/ 2 w 21"/>
                  <a:gd name="T1" fmla="*/ 0 h 69"/>
                  <a:gd name="T2" fmla="*/ 0 w 21"/>
                  <a:gd name="T3" fmla="*/ 9 h 69"/>
                  <a:gd name="T4" fmla="*/ 16 w 21"/>
                  <a:gd name="T5" fmla="*/ 69 h 69"/>
                  <a:gd name="T6" fmla="*/ 21 w 21"/>
                  <a:gd name="T7" fmla="*/ 68 h 69"/>
                  <a:gd name="T8" fmla="*/ 21 w 21"/>
                  <a:gd name="T9" fmla="*/ 68 h 69"/>
                  <a:gd name="T10" fmla="*/ 6 w 21"/>
                  <a:gd name="T11" fmla="*/ 8 h 69"/>
                  <a:gd name="T12" fmla="*/ 8 w 21"/>
                  <a:gd name="T13" fmla="*/ 0 h 69"/>
                  <a:gd name="T14" fmla="*/ 2 w 21"/>
                  <a:gd name="T15" fmla="*/ 0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69">
                    <a:moveTo>
                      <a:pt x="2" y="0"/>
                    </a:moveTo>
                    <a:cubicBezTo>
                      <a:pt x="0" y="3"/>
                      <a:pt x="0" y="6"/>
                      <a:pt x="0" y="9"/>
                    </a:cubicBezTo>
                    <a:cubicBezTo>
                      <a:pt x="16" y="69"/>
                      <a:pt x="16" y="69"/>
                      <a:pt x="16" y="69"/>
                    </a:cubicBezTo>
                    <a:cubicBezTo>
                      <a:pt x="17" y="68"/>
                      <a:pt x="19" y="68"/>
                      <a:pt x="21" y="68"/>
                    </a:cubicBezTo>
                    <a:cubicBezTo>
                      <a:pt x="21" y="68"/>
                      <a:pt x="21" y="68"/>
                      <a:pt x="21" y="68"/>
                    </a:cubicBezTo>
                    <a:cubicBezTo>
                      <a:pt x="6" y="8"/>
                      <a:pt x="6" y="8"/>
                      <a:pt x="6" y="8"/>
                    </a:cubicBezTo>
                    <a:cubicBezTo>
                      <a:pt x="6" y="5"/>
                      <a:pt x="6" y="2"/>
                      <a:pt x="8" y="0"/>
                    </a:cubicBezTo>
                    <a:lnTo>
                      <a:pt x="2" y="0"/>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4">
                <a:extLst>
                  <a:ext uri="{FF2B5EF4-FFF2-40B4-BE49-F238E27FC236}">
                    <a16:creationId xmlns:a16="http://schemas.microsoft.com/office/drawing/2014/main" id="{4FEB9218-B476-4763-BE57-FA4EC4390C2D}"/>
                  </a:ext>
                </a:extLst>
              </p:cNvPr>
              <p:cNvSpPr>
                <a:spLocks/>
              </p:cNvSpPr>
              <p:nvPr/>
            </p:nvSpPr>
            <p:spPr bwMode="auto">
              <a:xfrm>
                <a:off x="5786438" y="5210175"/>
                <a:ext cx="84138" cy="255588"/>
              </a:xfrm>
              <a:custGeom>
                <a:avLst/>
                <a:gdLst>
                  <a:gd name="T0" fmla="*/ 0 w 22"/>
                  <a:gd name="T1" fmla="*/ 68 h 68"/>
                  <a:gd name="T2" fmla="*/ 3 w 22"/>
                  <a:gd name="T3" fmla="*/ 68 h 68"/>
                  <a:gd name="T4" fmla="*/ 6 w 22"/>
                  <a:gd name="T5" fmla="*/ 68 h 68"/>
                  <a:gd name="T6" fmla="*/ 22 w 22"/>
                  <a:gd name="T7" fmla="*/ 9 h 68"/>
                  <a:gd name="T8" fmla="*/ 22 w 22"/>
                  <a:gd name="T9" fmla="*/ 8 h 68"/>
                  <a:gd name="T10" fmla="*/ 20 w 22"/>
                  <a:gd name="T11" fmla="*/ 0 h 68"/>
                  <a:gd name="T12" fmla="*/ 14 w 22"/>
                  <a:gd name="T13" fmla="*/ 0 h 68"/>
                  <a:gd name="T14" fmla="*/ 14 w 22"/>
                  <a:gd name="T15" fmla="*/ 0 h 68"/>
                  <a:gd name="T16" fmla="*/ 16 w 22"/>
                  <a:gd name="T17" fmla="*/ 8 h 68"/>
                  <a:gd name="T18" fmla="*/ 0 w 22"/>
                  <a:gd name="T1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68">
                    <a:moveTo>
                      <a:pt x="0" y="68"/>
                    </a:moveTo>
                    <a:cubicBezTo>
                      <a:pt x="1" y="68"/>
                      <a:pt x="2" y="68"/>
                      <a:pt x="3" y="68"/>
                    </a:cubicBezTo>
                    <a:cubicBezTo>
                      <a:pt x="4" y="68"/>
                      <a:pt x="5" y="68"/>
                      <a:pt x="6" y="68"/>
                    </a:cubicBezTo>
                    <a:cubicBezTo>
                      <a:pt x="22" y="9"/>
                      <a:pt x="22" y="9"/>
                      <a:pt x="22" y="9"/>
                    </a:cubicBezTo>
                    <a:cubicBezTo>
                      <a:pt x="22" y="8"/>
                      <a:pt x="22" y="8"/>
                      <a:pt x="22" y="8"/>
                    </a:cubicBezTo>
                    <a:cubicBezTo>
                      <a:pt x="22" y="6"/>
                      <a:pt x="22" y="3"/>
                      <a:pt x="20" y="0"/>
                    </a:cubicBezTo>
                    <a:cubicBezTo>
                      <a:pt x="14" y="0"/>
                      <a:pt x="14" y="0"/>
                      <a:pt x="14" y="0"/>
                    </a:cubicBezTo>
                    <a:cubicBezTo>
                      <a:pt x="14" y="0"/>
                      <a:pt x="14" y="0"/>
                      <a:pt x="14" y="0"/>
                    </a:cubicBezTo>
                    <a:cubicBezTo>
                      <a:pt x="16" y="2"/>
                      <a:pt x="16" y="5"/>
                      <a:pt x="16" y="8"/>
                    </a:cubicBezTo>
                    <a:lnTo>
                      <a:pt x="0" y="68"/>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70957505-4D9A-4114-977C-F2EFD64395C8}"/>
                  </a:ext>
                </a:extLst>
              </p:cNvPr>
              <p:cNvSpPr>
                <a:spLocks/>
              </p:cNvSpPr>
              <p:nvPr/>
            </p:nvSpPr>
            <p:spPr bwMode="auto">
              <a:xfrm>
                <a:off x="5783263" y="-884238"/>
                <a:ext cx="309563" cy="6383338"/>
              </a:xfrm>
              <a:custGeom>
                <a:avLst/>
                <a:gdLst>
                  <a:gd name="T0" fmla="*/ 64 w 81"/>
                  <a:gd name="T1" fmla="*/ 1601 h 1699"/>
                  <a:gd name="T2" fmla="*/ 66 w 81"/>
                  <a:gd name="T3" fmla="*/ 1589 h 1699"/>
                  <a:gd name="T4" fmla="*/ 71 w 81"/>
                  <a:gd name="T5" fmla="*/ 1580 h 1699"/>
                  <a:gd name="T6" fmla="*/ 63 w 81"/>
                  <a:gd name="T7" fmla="*/ 1555 h 1699"/>
                  <a:gd name="T8" fmla="*/ 44 w 81"/>
                  <a:gd name="T9" fmla="*/ 1550 h 1699"/>
                  <a:gd name="T10" fmla="*/ 44 w 81"/>
                  <a:gd name="T11" fmla="*/ 0 h 1699"/>
                  <a:gd name="T12" fmla="*/ 37 w 81"/>
                  <a:gd name="T13" fmla="*/ 0 h 1699"/>
                  <a:gd name="T14" fmla="*/ 37 w 81"/>
                  <a:gd name="T15" fmla="*/ 1550 h 1699"/>
                  <a:gd name="T16" fmla="*/ 18 w 81"/>
                  <a:gd name="T17" fmla="*/ 1555 h 1699"/>
                  <a:gd name="T18" fmla="*/ 10 w 81"/>
                  <a:gd name="T19" fmla="*/ 1580 h 1699"/>
                  <a:gd name="T20" fmla="*/ 15 w 81"/>
                  <a:gd name="T21" fmla="*/ 1589 h 1699"/>
                  <a:gd name="T22" fmla="*/ 17 w 81"/>
                  <a:gd name="T23" fmla="*/ 1601 h 1699"/>
                  <a:gd name="T24" fmla="*/ 0 w 81"/>
                  <a:gd name="T25" fmla="*/ 1695 h 1699"/>
                  <a:gd name="T26" fmla="*/ 2 w 81"/>
                  <a:gd name="T27" fmla="*/ 1698 h 1699"/>
                  <a:gd name="T28" fmla="*/ 6 w 81"/>
                  <a:gd name="T29" fmla="*/ 1696 h 1699"/>
                  <a:gd name="T30" fmla="*/ 23 w 81"/>
                  <a:gd name="T31" fmla="*/ 1602 h 1699"/>
                  <a:gd name="T32" fmla="*/ 23 w 81"/>
                  <a:gd name="T33" fmla="*/ 1602 h 1699"/>
                  <a:gd name="T34" fmla="*/ 20 w 81"/>
                  <a:gd name="T35" fmla="*/ 1587 h 1699"/>
                  <a:gd name="T36" fmla="*/ 15 w 81"/>
                  <a:gd name="T37" fmla="*/ 1577 h 1699"/>
                  <a:gd name="T38" fmla="*/ 21 w 81"/>
                  <a:gd name="T39" fmla="*/ 1561 h 1699"/>
                  <a:gd name="T40" fmla="*/ 37 w 81"/>
                  <a:gd name="T41" fmla="*/ 1556 h 1699"/>
                  <a:gd name="T42" fmla="*/ 37 w 81"/>
                  <a:gd name="T43" fmla="*/ 1561 h 1699"/>
                  <a:gd name="T44" fmla="*/ 40 w 81"/>
                  <a:gd name="T45" fmla="*/ 1564 h 1699"/>
                  <a:gd name="T46" fmla="*/ 44 w 81"/>
                  <a:gd name="T47" fmla="*/ 1561 h 1699"/>
                  <a:gd name="T48" fmla="*/ 44 w 81"/>
                  <a:gd name="T49" fmla="*/ 1556 h 1699"/>
                  <a:gd name="T50" fmla="*/ 60 w 81"/>
                  <a:gd name="T51" fmla="*/ 1561 h 1699"/>
                  <a:gd name="T52" fmla="*/ 66 w 81"/>
                  <a:gd name="T53" fmla="*/ 1577 h 1699"/>
                  <a:gd name="T54" fmla="*/ 61 w 81"/>
                  <a:gd name="T55" fmla="*/ 1586 h 1699"/>
                  <a:gd name="T56" fmla="*/ 58 w 81"/>
                  <a:gd name="T57" fmla="*/ 1602 h 1699"/>
                  <a:gd name="T58" fmla="*/ 75 w 81"/>
                  <a:gd name="T59" fmla="*/ 1696 h 1699"/>
                  <a:gd name="T60" fmla="*/ 78 w 81"/>
                  <a:gd name="T61" fmla="*/ 1699 h 1699"/>
                  <a:gd name="T62" fmla="*/ 79 w 81"/>
                  <a:gd name="T63" fmla="*/ 1698 h 1699"/>
                  <a:gd name="T64" fmla="*/ 81 w 81"/>
                  <a:gd name="T65" fmla="*/ 1695 h 1699"/>
                  <a:gd name="T66" fmla="*/ 64 w 81"/>
                  <a:gd name="T67" fmla="*/ 1601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699">
                    <a:moveTo>
                      <a:pt x="64" y="1601"/>
                    </a:moveTo>
                    <a:cubicBezTo>
                      <a:pt x="64" y="1597"/>
                      <a:pt x="64" y="1593"/>
                      <a:pt x="66" y="1589"/>
                    </a:cubicBezTo>
                    <a:cubicBezTo>
                      <a:pt x="71" y="1580"/>
                      <a:pt x="71" y="1580"/>
                      <a:pt x="71" y="1580"/>
                    </a:cubicBezTo>
                    <a:cubicBezTo>
                      <a:pt x="76" y="1571"/>
                      <a:pt x="72" y="1560"/>
                      <a:pt x="63" y="1555"/>
                    </a:cubicBezTo>
                    <a:cubicBezTo>
                      <a:pt x="57" y="1552"/>
                      <a:pt x="51" y="1550"/>
                      <a:pt x="44" y="1550"/>
                    </a:cubicBezTo>
                    <a:cubicBezTo>
                      <a:pt x="44" y="0"/>
                      <a:pt x="44" y="0"/>
                      <a:pt x="44" y="0"/>
                    </a:cubicBezTo>
                    <a:cubicBezTo>
                      <a:pt x="37" y="0"/>
                      <a:pt x="37" y="0"/>
                      <a:pt x="37" y="0"/>
                    </a:cubicBezTo>
                    <a:cubicBezTo>
                      <a:pt x="37" y="1550"/>
                      <a:pt x="37" y="1550"/>
                      <a:pt x="37" y="1550"/>
                    </a:cubicBezTo>
                    <a:cubicBezTo>
                      <a:pt x="30" y="1551"/>
                      <a:pt x="24" y="1552"/>
                      <a:pt x="18" y="1555"/>
                    </a:cubicBezTo>
                    <a:cubicBezTo>
                      <a:pt x="9" y="1560"/>
                      <a:pt x="5" y="1571"/>
                      <a:pt x="10" y="1580"/>
                    </a:cubicBezTo>
                    <a:cubicBezTo>
                      <a:pt x="15" y="1589"/>
                      <a:pt x="15" y="1589"/>
                      <a:pt x="15" y="1589"/>
                    </a:cubicBezTo>
                    <a:cubicBezTo>
                      <a:pt x="17" y="1593"/>
                      <a:pt x="17" y="1597"/>
                      <a:pt x="17" y="1601"/>
                    </a:cubicBezTo>
                    <a:cubicBezTo>
                      <a:pt x="0" y="1695"/>
                      <a:pt x="0" y="1695"/>
                      <a:pt x="0" y="1695"/>
                    </a:cubicBezTo>
                    <a:cubicBezTo>
                      <a:pt x="0" y="1696"/>
                      <a:pt x="1" y="1698"/>
                      <a:pt x="2" y="1698"/>
                    </a:cubicBezTo>
                    <a:cubicBezTo>
                      <a:pt x="4" y="1698"/>
                      <a:pt x="5" y="1697"/>
                      <a:pt x="6" y="1696"/>
                    </a:cubicBezTo>
                    <a:cubicBezTo>
                      <a:pt x="23" y="1602"/>
                      <a:pt x="23" y="1602"/>
                      <a:pt x="23" y="1602"/>
                    </a:cubicBezTo>
                    <a:cubicBezTo>
                      <a:pt x="23" y="1602"/>
                      <a:pt x="23" y="1602"/>
                      <a:pt x="23" y="1602"/>
                    </a:cubicBezTo>
                    <a:cubicBezTo>
                      <a:pt x="24" y="1596"/>
                      <a:pt x="23" y="1591"/>
                      <a:pt x="20" y="1587"/>
                    </a:cubicBezTo>
                    <a:cubicBezTo>
                      <a:pt x="15" y="1577"/>
                      <a:pt x="15" y="1577"/>
                      <a:pt x="15" y="1577"/>
                    </a:cubicBezTo>
                    <a:cubicBezTo>
                      <a:pt x="12" y="1571"/>
                      <a:pt x="15" y="1564"/>
                      <a:pt x="21" y="1561"/>
                    </a:cubicBezTo>
                    <a:cubicBezTo>
                      <a:pt x="26" y="1558"/>
                      <a:pt x="31" y="1557"/>
                      <a:pt x="37" y="1556"/>
                    </a:cubicBezTo>
                    <a:cubicBezTo>
                      <a:pt x="37" y="1561"/>
                      <a:pt x="37" y="1561"/>
                      <a:pt x="37" y="1561"/>
                    </a:cubicBezTo>
                    <a:cubicBezTo>
                      <a:pt x="37" y="1562"/>
                      <a:pt x="39" y="1564"/>
                      <a:pt x="40" y="1564"/>
                    </a:cubicBezTo>
                    <a:cubicBezTo>
                      <a:pt x="42" y="1564"/>
                      <a:pt x="44" y="1562"/>
                      <a:pt x="44" y="1561"/>
                    </a:cubicBezTo>
                    <a:cubicBezTo>
                      <a:pt x="44" y="1556"/>
                      <a:pt x="44" y="1556"/>
                      <a:pt x="44" y="1556"/>
                    </a:cubicBezTo>
                    <a:cubicBezTo>
                      <a:pt x="50" y="1556"/>
                      <a:pt x="55" y="1558"/>
                      <a:pt x="60" y="1561"/>
                    </a:cubicBezTo>
                    <a:cubicBezTo>
                      <a:pt x="66" y="1564"/>
                      <a:pt x="69" y="1571"/>
                      <a:pt x="66" y="1577"/>
                    </a:cubicBezTo>
                    <a:cubicBezTo>
                      <a:pt x="61" y="1586"/>
                      <a:pt x="61" y="1586"/>
                      <a:pt x="61" y="1586"/>
                    </a:cubicBezTo>
                    <a:cubicBezTo>
                      <a:pt x="58" y="1591"/>
                      <a:pt x="58" y="1597"/>
                      <a:pt x="58" y="1602"/>
                    </a:cubicBezTo>
                    <a:cubicBezTo>
                      <a:pt x="75" y="1696"/>
                      <a:pt x="75" y="1696"/>
                      <a:pt x="75" y="1696"/>
                    </a:cubicBezTo>
                    <a:cubicBezTo>
                      <a:pt x="75" y="1697"/>
                      <a:pt x="77" y="1699"/>
                      <a:pt x="78" y="1699"/>
                    </a:cubicBezTo>
                    <a:cubicBezTo>
                      <a:pt x="78" y="1699"/>
                      <a:pt x="78" y="1698"/>
                      <a:pt x="79" y="1698"/>
                    </a:cubicBezTo>
                    <a:cubicBezTo>
                      <a:pt x="80" y="1698"/>
                      <a:pt x="81" y="1697"/>
                      <a:pt x="81" y="1695"/>
                    </a:cubicBezTo>
                    <a:lnTo>
                      <a:pt x="64" y="1601"/>
                    </a:lnTo>
                    <a:close/>
                  </a:path>
                </a:pathLst>
              </a:custGeom>
              <a:solidFill>
                <a:srgbClr val="9C9C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4" name="Group 18">
            <a:extLst>
              <a:ext uri="{FF2B5EF4-FFF2-40B4-BE49-F238E27FC236}">
                <a16:creationId xmlns:a16="http://schemas.microsoft.com/office/drawing/2014/main" id="{A48D9EAB-CDCE-43C0-9219-DD7828A2C9E1}"/>
              </a:ext>
            </a:extLst>
          </p:cNvPr>
          <p:cNvGrpSpPr/>
          <p:nvPr/>
        </p:nvGrpSpPr>
        <p:grpSpPr>
          <a:xfrm>
            <a:off x="4840144" y="0"/>
            <a:ext cx="2403536" cy="6191250"/>
            <a:chOff x="785692" y="-897163"/>
            <a:chExt cx="2641600" cy="6804477"/>
          </a:xfrm>
        </p:grpSpPr>
        <p:sp>
          <p:nvSpPr>
            <p:cNvPr id="25" name="Rectangle 17">
              <a:extLst>
                <a:ext uri="{FF2B5EF4-FFF2-40B4-BE49-F238E27FC236}">
                  <a16:creationId xmlns:a16="http://schemas.microsoft.com/office/drawing/2014/main" id="{D282546E-B925-489E-9DAA-80A76284A644}"/>
                </a:ext>
              </a:extLst>
            </p:cNvPr>
            <p:cNvSpPr/>
            <p:nvPr/>
          </p:nvSpPr>
          <p:spPr>
            <a:xfrm>
              <a:off x="785692" y="2061029"/>
              <a:ext cx="2641600" cy="3846285"/>
            </a:xfrm>
            <a:prstGeom prst="rect">
              <a:avLst/>
            </a:prstGeom>
            <a:solidFill>
              <a:schemeClr val="bg1"/>
            </a:solidFill>
            <a:ln>
              <a:noFill/>
            </a:ln>
            <a:effectLst>
              <a:outerShdw blurRad="254000" dist="38100" dir="3300000" algn="tr"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16">
              <a:extLst>
                <a:ext uri="{FF2B5EF4-FFF2-40B4-BE49-F238E27FC236}">
                  <a16:creationId xmlns:a16="http://schemas.microsoft.com/office/drawing/2014/main" id="{A95658F8-FDDC-4E43-9537-0610AC24F614}"/>
                </a:ext>
              </a:extLst>
            </p:cNvPr>
            <p:cNvGrpSpPr/>
            <p:nvPr/>
          </p:nvGrpSpPr>
          <p:grpSpPr>
            <a:xfrm>
              <a:off x="1975757" y="-897163"/>
              <a:ext cx="261471" cy="3052763"/>
              <a:chOff x="5664200" y="-884238"/>
              <a:chExt cx="547688" cy="6394451"/>
            </a:xfrm>
          </p:grpSpPr>
          <p:sp>
            <p:nvSpPr>
              <p:cNvPr id="27" name="Freeform 12">
                <a:extLst>
                  <a:ext uri="{FF2B5EF4-FFF2-40B4-BE49-F238E27FC236}">
                    <a16:creationId xmlns:a16="http://schemas.microsoft.com/office/drawing/2014/main" id="{62E0630B-7573-4711-B1A4-30ABB27DB112}"/>
                  </a:ext>
                </a:extLst>
              </p:cNvPr>
              <p:cNvSpPr>
                <a:spLocks/>
              </p:cNvSpPr>
              <p:nvPr/>
            </p:nvSpPr>
            <p:spPr bwMode="auto">
              <a:xfrm>
                <a:off x="5664200" y="5210175"/>
                <a:ext cx="547688" cy="300038"/>
              </a:xfrm>
              <a:custGeom>
                <a:avLst/>
                <a:gdLst>
                  <a:gd name="T0" fmla="*/ 143 w 143"/>
                  <a:gd name="T1" fmla="*/ 4 h 80"/>
                  <a:gd name="T2" fmla="*/ 138 w 143"/>
                  <a:gd name="T3" fmla="*/ 0 h 80"/>
                  <a:gd name="T4" fmla="*/ 5 w 143"/>
                  <a:gd name="T5" fmla="*/ 0 h 80"/>
                  <a:gd name="T6" fmla="*/ 0 w 143"/>
                  <a:gd name="T7" fmla="*/ 4 h 80"/>
                  <a:gd name="T8" fmla="*/ 0 w 143"/>
                  <a:gd name="T9" fmla="*/ 75 h 80"/>
                  <a:gd name="T10" fmla="*/ 5 w 143"/>
                  <a:gd name="T11" fmla="*/ 80 h 80"/>
                  <a:gd name="T12" fmla="*/ 24 w 143"/>
                  <a:gd name="T13" fmla="*/ 80 h 80"/>
                  <a:gd name="T14" fmla="*/ 24 w 143"/>
                  <a:gd name="T15" fmla="*/ 79 h 80"/>
                  <a:gd name="T16" fmla="*/ 35 w 143"/>
                  <a:gd name="T17" fmla="*/ 68 h 80"/>
                  <a:gd name="T18" fmla="*/ 46 w 143"/>
                  <a:gd name="T19" fmla="*/ 79 h 80"/>
                  <a:gd name="T20" fmla="*/ 46 w 143"/>
                  <a:gd name="T21" fmla="*/ 80 h 80"/>
                  <a:gd name="T22" fmla="*/ 99 w 143"/>
                  <a:gd name="T23" fmla="*/ 80 h 80"/>
                  <a:gd name="T24" fmla="*/ 99 w 143"/>
                  <a:gd name="T25" fmla="*/ 79 h 80"/>
                  <a:gd name="T26" fmla="*/ 110 w 143"/>
                  <a:gd name="T27" fmla="*/ 68 h 80"/>
                  <a:gd name="T28" fmla="*/ 121 w 143"/>
                  <a:gd name="T29" fmla="*/ 79 h 80"/>
                  <a:gd name="T30" fmla="*/ 121 w 143"/>
                  <a:gd name="T31" fmla="*/ 80 h 80"/>
                  <a:gd name="T32" fmla="*/ 138 w 143"/>
                  <a:gd name="T33" fmla="*/ 80 h 80"/>
                  <a:gd name="T34" fmla="*/ 143 w 143"/>
                  <a:gd name="T35" fmla="*/ 75 h 80"/>
                  <a:gd name="T36" fmla="*/ 143 w 143"/>
                  <a:gd name="T3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80">
                    <a:moveTo>
                      <a:pt x="143" y="4"/>
                    </a:moveTo>
                    <a:cubicBezTo>
                      <a:pt x="143" y="2"/>
                      <a:pt x="140" y="0"/>
                      <a:pt x="138" y="0"/>
                    </a:cubicBezTo>
                    <a:cubicBezTo>
                      <a:pt x="5" y="0"/>
                      <a:pt x="5" y="0"/>
                      <a:pt x="5" y="0"/>
                    </a:cubicBezTo>
                    <a:cubicBezTo>
                      <a:pt x="2" y="0"/>
                      <a:pt x="0" y="2"/>
                      <a:pt x="0" y="4"/>
                    </a:cubicBezTo>
                    <a:cubicBezTo>
                      <a:pt x="0" y="75"/>
                      <a:pt x="0" y="75"/>
                      <a:pt x="0" y="75"/>
                    </a:cubicBezTo>
                    <a:cubicBezTo>
                      <a:pt x="0" y="78"/>
                      <a:pt x="2" y="80"/>
                      <a:pt x="5" y="80"/>
                    </a:cubicBezTo>
                    <a:cubicBezTo>
                      <a:pt x="24" y="80"/>
                      <a:pt x="24" y="80"/>
                      <a:pt x="24" y="80"/>
                    </a:cubicBezTo>
                    <a:cubicBezTo>
                      <a:pt x="24" y="79"/>
                      <a:pt x="24" y="79"/>
                      <a:pt x="24" y="79"/>
                    </a:cubicBezTo>
                    <a:cubicBezTo>
                      <a:pt x="24" y="73"/>
                      <a:pt x="29" y="68"/>
                      <a:pt x="35" y="68"/>
                    </a:cubicBezTo>
                    <a:cubicBezTo>
                      <a:pt x="41" y="68"/>
                      <a:pt x="46" y="73"/>
                      <a:pt x="46" y="79"/>
                    </a:cubicBezTo>
                    <a:cubicBezTo>
                      <a:pt x="46" y="79"/>
                      <a:pt x="46" y="79"/>
                      <a:pt x="46" y="80"/>
                    </a:cubicBezTo>
                    <a:cubicBezTo>
                      <a:pt x="99" y="80"/>
                      <a:pt x="99" y="80"/>
                      <a:pt x="99" y="80"/>
                    </a:cubicBezTo>
                    <a:cubicBezTo>
                      <a:pt x="99" y="79"/>
                      <a:pt x="99" y="79"/>
                      <a:pt x="99" y="79"/>
                    </a:cubicBezTo>
                    <a:cubicBezTo>
                      <a:pt x="99" y="73"/>
                      <a:pt x="104" y="68"/>
                      <a:pt x="110" y="68"/>
                    </a:cubicBezTo>
                    <a:cubicBezTo>
                      <a:pt x="116" y="68"/>
                      <a:pt x="121" y="73"/>
                      <a:pt x="121" y="79"/>
                    </a:cubicBezTo>
                    <a:cubicBezTo>
                      <a:pt x="121" y="79"/>
                      <a:pt x="121" y="79"/>
                      <a:pt x="121" y="80"/>
                    </a:cubicBezTo>
                    <a:cubicBezTo>
                      <a:pt x="138" y="80"/>
                      <a:pt x="138" y="80"/>
                      <a:pt x="138" y="80"/>
                    </a:cubicBezTo>
                    <a:cubicBezTo>
                      <a:pt x="140" y="80"/>
                      <a:pt x="143" y="78"/>
                      <a:pt x="143" y="75"/>
                    </a:cubicBezTo>
                    <a:lnTo>
                      <a:pt x="143" y="4"/>
                    </a:lnTo>
                    <a:close/>
                  </a:path>
                </a:pathLst>
              </a:custGeom>
              <a:solidFill>
                <a:srgbClr val="4142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3">
                <a:extLst>
                  <a:ext uri="{FF2B5EF4-FFF2-40B4-BE49-F238E27FC236}">
                    <a16:creationId xmlns:a16="http://schemas.microsoft.com/office/drawing/2014/main" id="{5FE22508-21EC-4E53-AB8B-1932B93046E7}"/>
                  </a:ext>
                </a:extLst>
              </p:cNvPr>
              <p:cNvSpPr>
                <a:spLocks/>
              </p:cNvSpPr>
              <p:nvPr/>
            </p:nvSpPr>
            <p:spPr bwMode="auto">
              <a:xfrm>
                <a:off x="6005513" y="5210175"/>
                <a:ext cx="79375" cy="258763"/>
              </a:xfrm>
              <a:custGeom>
                <a:avLst/>
                <a:gdLst>
                  <a:gd name="T0" fmla="*/ 2 w 21"/>
                  <a:gd name="T1" fmla="*/ 0 h 69"/>
                  <a:gd name="T2" fmla="*/ 0 w 21"/>
                  <a:gd name="T3" fmla="*/ 9 h 69"/>
                  <a:gd name="T4" fmla="*/ 16 w 21"/>
                  <a:gd name="T5" fmla="*/ 69 h 69"/>
                  <a:gd name="T6" fmla="*/ 21 w 21"/>
                  <a:gd name="T7" fmla="*/ 68 h 69"/>
                  <a:gd name="T8" fmla="*/ 21 w 21"/>
                  <a:gd name="T9" fmla="*/ 68 h 69"/>
                  <a:gd name="T10" fmla="*/ 6 w 21"/>
                  <a:gd name="T11" fmla="*/ 8 h 69"/>
                  <a:gd name="T12" fmla="*/ 8 w 21"/>
                  <a:gd name="T13" fmla="*/ 0 h 69"/>
                  <a:gd name="T14" fmla="*/ 2 w 21"/>
                  <a:gd name="T15" fmla="*/ 0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69">
                    <a:moveTo>
                      <a:pt x="2" y="0"/>
                    </a:moveTo>
                    <a:cubicBezTo>
                      <a:pt x="0" y="3"/>
                      <a:pt x="0" y="6"/>
                      <a:pt x="0" y="9"/>
                    </a:cubicBezTo>
                    <a:cubicBezTo>
                      <a:pt x="16" y="69"/>
                      <a:pt x="16" y="69"/>
                      <a:pt x="16" y="69"/>
                    </a:cubicBezTo>
                    <a:cubicBezTo>
                      <a:pt x="17" y="68"/>
                      <a:pt x="19" y="68"/>
                      <a:pt x="21" y="68"/>
                    </a:cubicBezTo>
                    <a:cubicBezTo>
                      <a:pt x="21" y="68"/>
                      <a:pt x="21" y="68"/>
                      <a:pt x="21" y="68"/>
                    </a:cubicBezTo>
                    <a:cubicBezTo>
                      <a:pt x="6" y="8"/>
                      <a:pt x="6" y="8"/>
                      <a:pt x="6" y="8"/>
                    </a:cubicBezTo>
                    <a:cubicBezTo>
                      <a:pt x="6" y="5"/>
                      <a:pt x="6" y="2"/>
                      <a:pt x="8" y="0"/>
                    </a:cubicBezTo>
                    <a:lnTo>
                      <a:pt x="2" y="0"/>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4">
                <a:extLst>
                  <a:ext uri="{FF2B5EF4-FFF2-40B4-BE49-F238E27FC236}">
                    <a16:creationId xmlns:a16="http://schemas.microsoft.com/office/drawing/2014/main" id="{5CD60BC2-0DE0-46AC-8634-54DDB6A1D1B7}"/>
                  </a:ext>
                </a:extLst>
              </p:cNvPr>
              <p:cNvSpPr>
                <a:spLocks/>
              </p:cNvSpPr>
              <p:nvPr/>
            </p:nvSpPr>
            <p:spPr bwMode="auto">
              <a:xfrm>
                <a:off x="5786438" y="5210175"/>
                <a:ext cx="84138" cy="255588"/>
              </a:xfrm>
              <a:custGeom>
                <a:avLst/>
                <a:gdLst>
                  <a:gd name="T0" fmla="*/ 0 w 22"/>
                  <a:gd name="T1" fmla="*/ 68 h 68"/>
                  <a:gd name="T2" fmla="*/ 3 w 22"/>
                  <a:gd name="T3" fmla="*/ 68 h 68"/>
                  <a:gd name="T4" fmla="*/ 6 w 22"/>
                  <a:gd name="T5" fmla="*/ 68 h 68"/>
                  <a:gd name="T6" fmla="*/ 22 w 22"/>
                  <a:gd name="T7" fmla="*/ 9 h 68"/>
                  <a:gd name="T8" fmla="*/ 22 w 22"/>
                  <a:gd name="T9" fmla="*/ 8 h 68"/>
                  <a:gd name="T10" fmla="*/ 20 w 22"/>
                  <a:gd name="T11" fmla="*/ 0 h 68"/>
                  <a:gd name="T12" fmla="*/ 14 w 22"/>
                  <a:gd name="T13" fmla="*/ 0 h 68"/>
                  <a:gd name="T14" fmla="*/ 14 w 22"/>
                  <a:gd name="T15" fmla="*/ 0 h 68"/>
                  <a:gd name="T16" fmla="*/ 16 w 22"/>
                  <a:gd name="T17" fmla="*/ 8 h 68"/>
                  <a:gd name="T18" fmla="*/ 0 w 22"/>
                  <a:gd name="T1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68">
                    <a:moveTo>
                      <a:pt x="0" y="68"/>
                    </a:moveTo>
                    <a:cubicBezTo>
                      <a:pt x="1" y="68"/>
                      <a:pt x="2" y="68"/>
                      <a:pt x="3" y="68"/>
                    </a:cubicBezTo>
                    <a:cubicBezTo>
                      <a:pt x="4" y="68"/>
                      <a:pt x="5" y="68"/>
                      <a:pt x="6" y="68"/>
                    </a:cubicBezTo>
                    <a:cubicBezTo>
                      <a:pt x="22" y="9"/>
                      <a:pt x="22" y="9"/>
                      <a:pt x="22" y="9"/>
                    </a:cubicBezTo>
                    <a:cubicBezTo>
                      <a:pt x="22" y="8"/>
                      <a:pt x="22" y="8"/>
                      <a:pt x="22" y="8"/>
                    </a:cubicBezTo>
                    <a:cubicBezTo>
                      <a:pt x="22" y="6"/>
                      <a:pt x="22" y="3"/>
                      <a:pt x="20" y="0"/>
                    </a:cubicBezTo>
                    <a:cubicBezTo>
                      <a:pt x="14" y="0"/>
                      <a:pt x="14" y="0"/>
                      <a:pt x="14" y="0"/>
                    </a:cubicBezTo>
                    <a:cubicBezTo>
                      <a:pt x="14" y="0"/>
                      <a:pt x="14" y="0"/>
                      <a:pt x="14" y="0"/>
                    </a:cubicBezTo>
                    <a:cubicBezTo>
                      <a:pt x="16" y="2"/>
                      <a:pt x="16" y="5"/>
                      <a:pt x="16" y="8"/>
                    </a:cubicBezTo>
                    <a:lnTo>
                      <a:pt x="0" y="68"/>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5">
                <a:extLst>
                  <a:ext uri="{FF2B5EF4-FFF2-40B4-BE49-F238E27FC236}">
                    <a16:creationId xmlns:a16="http://schemas.microsoft.com/office/drawing/2014/main" id="{215E7F54-02C2-4C2D-AE64-10593F5D08D6}"/>
                  </a:ext>
                </a:extLst>
              </p:cNvPr>
              <p:cNvSpPr>
                <a:spLocks/>
              </p:cNvSpPr>
              <p:nvPr/>
            </p:nvSpPr>
            <p:spPr bwMode="auto">
              <a:xfrm>
                <a:off x="5783263" y="-884238"/>
                <a:ext cx="309563" cy="6383338"/>
              </a:xfrm>
              <a:custGeom>
                <a:avLst/>
                <a:gdLst>
                  <a:gd name="T0" fmla="*/ 64 w 81"/>
                  <a:gd name="T1" fmla="*/ 1601 h 1699"/>
                  <a:gd name="T2" fmla="*/ 66 w 81"/>
                  <a:gd name="T3" fmla="*/ 1589 h 1699"/>
                  <a:gd name="T4" fmla="*/ 71 w 81"/>
                  <a:gd name="T5" fmla="*/ 1580 h 1699"/>
                  <a:gd name="T6" fmla="*/ 63 w 81"/>
                  <a:gd name="T7" fmla="*/ 1555 h 1699"/>
                  <a:gd name="T8" fmla="*/ 44 w 81"/>
                  <a:gd name="T9" fmla="*/ 1550 h 1699"/>
                  <a:gd name="T10" fmla="*/ 44 w 81"/>
                  <a:gd name="T11" fmla="*/ 0 h 1699"/>
                  <a:gd name="T12" fmla="*/ 37 w 81"/>
                  <a:gd name="T13" fmla="*/ 0 h 1699"/>
                  <a:gd name="T14" fmla="*/ 37 w 81"/>
                  <a:gd name="T15" fmla="*/ 1550 h 1699"/>
                  <a:gd name="T16" fmla="*/ 18 w 81"/>
                  <a:gd name="T17" fmla="*/ 1555 h 1699"/>
                  <a:gd name="T18" fmla="*/ 10 w 81"/>
                  <a:gd name="T19" fmla="*/ 1580 h 1699"/>
                  <a:gd name="T20" fmla="*/ 15 w 81"/>
                  <a:gd name="T21" fmla="*/ 1589 h 1699"/>
                  <a:gd name="T22" fmla="*/ 17 w 81"/>
                  <a:gd name="T23" fmla="*/ 1601 h 1699"/>
                  <a:gd name="T24" fmla="*/ 0 w 81"/>
                  <a:gd name="T25" fmla="*/ 1695 h 1699"/>
                  <a:gd name="T26" fmla="*/ 2 w 81"/>
                  <a:gd name="T27" fmla="*/ 1698 h 1699"/>
                  <a:gd name="T28" fmla="*/ 6 w 81"/>
                  <a:gd name="T29" fmla="*/ 1696 h 1699"/>
                  <a:gd name="T30" fmla="*/ 23 w 81"/>
                  <a:gd name="T31" fmla="*/ 1602 h 1699"/>
                  <a:gd name="T32" fmla="*/ 23 w 81"/>
                  <a:gd name="T33" fmla="*/ 1602 h 1699"/>
                  <a:gd name="T34" fmla="*/ 20 w 81"/>
                  <a:gd name="T35" fmla="*/ 1587 h 1699"/>
                  <a:gd name="T36" fmla="*/ 15 w 81"/>
                  <a:gd name="T37" fmla="*/ 1577 h 1699"/>
                  <a:gd name="T38" fmla="*/ 21 w 81"/>
                  <a:gd name="T39" fmla="*/ 1561 h 1699"/>
                  <a:gd name="T40" fmla="*/ 37 w 81"/>
                  <a:gd name="T41" fmla="*/ 1556 h 1699"/>
                  <a:gd name="T42" fmla="*/ 37 w 81"/>
                  <a:gd name="T43" fmla="*/ 1561 h 1699"/>
                  <a:gd name="T44" fmla="*/ 40 w 81"/>
                  <a:gd name="T45" fmla="*/ 1564 h 1699"/>
                  <a:gd name="T46" fmla="*/ 44 w 81"/>
                  <a:gd name="T47" fmla="*/ 1561 h 1699"/>
                  <a:gd name="T48" fmla="*/ 44 w 81"/>
                  <a:gd name="T49" fmla="*/ 1556 h 1699"/>
                  <a:gd name="T50" fmla="*/ 60 w 81"/>
                  <a:gd name="T51" fmla="*/ 1561 h 1699"/>
                  <a:gd name="T52" fmla="*/ 66 w 81"/>
                  <a:gd name="T53" fmla="*/ 1577 h 1699"/>
                  <a:gd name="T54" fmla="*/ 61 w 81"/>
                  <a:gd name="T55" fmla="*/ 1586 h 1699"/>
                  <a:gd name="T56" fmla="*/ 58 w 81"/>
                  <a:gd name="T57" fmla="*/ 1602 h 1699"/>
                  <a:gd name="T58" fmla="*/ 75 w 81"/>
                  <a:gd name="T59" fmla="*/ 1696 h 1699"/>
                  <a:gd name="T60" fmla="*/ 78 w 81"/>
                  <a:gd name="T61" fmla="*/ 1699 h 1699"/>
                  <a:gd name="T62" fmla="*/ 79 w 81"/>
                  <a:gd name="T63" fmla="*/ 1698 h 1699"/>
                  <a:gd name="T64" fmla="*/ 81 w 81"/>
                  <a:gd name="T65" fmla="*/ 1695 h 1699"/>
                  <a:gd name="T66" fmla="*/ 64 w 81"/>
                  <a:gd name="T67" fmla="*/ 1601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699">
                    <a:moveTo>
                      <a:pt x="64" y="1601"/>
                    </a:moveTo>
                    <a:cubicBezTo>
                      <a:pt x="64" y="1597"/>
                      <a:pt x="64" y="1593"/>
                      <a:pt x="66" y="1589"/>
                    </a:cubicBezTo>
                    <a:cubicBezTo>
                      <a:pt x="71" y="1580"/>
                      <a:pt x="71" y="1580"/>
                      <a:pt x="71" y="1580"/>
                    </a:cubicBezTo>
                    <a:cubicBezTo>
                      <a:pt x="76" y="1571"/>
                      <a:pt x="72" y="1560"/>
                      <a:pt x="63" y="1555"/>
                    </a:cubicBezTo>
                    <a:cubicBezTo>
                      <a:pt x="57" y="1552"/>
                      <a:pt x="51" y="1550"/>
                      <a:pt x="44" y="1550"/>
                    </a:cubicBezTo>
                    <a:cubicBezTo>
                      <a:pt x="44" y="0"/>
                      <a:pt x="44" y="0"/>
                      <a:pt x="44" y="0"/>
                    </a:cubicBezTo>
                    <a:cubicBezTo>
                      <a:pt x="37" y="0"/>
                      <a:pt x="37" y="0"/>
                      <a:pt x="37" y="0"/>
                    </a:cubicBezTo>
                    <a:cubicBezTo>
                      <a:pt x="37" y="1550"/>
                      <a:pt x="37" y="1550"/>
                      <a:pt x="37" y="1550"/>
                    </a:cubicBezTo>
                    <a:cubicBezTo>
                      <a:pt x="30" y="1551"/>
                      <a:pt x="24" y="1552"/>
                      <a:pt x="18" y="1555"/>
                    </a:cubicBezTo>
                    <a:cubicBezTo>
                      <a:pt x="9" y="1560"/>
                      <a:pt x="5" y="1571"/>
                      <a:pt x="10" y="1580"/>
                    </a:cubicBezTo>
                    <a:cubicBezTo>
                      <a:pt x="15" y="1589"/>
                      <a:pt x="15" y="1589"/>
                      <a:pt x="15" y="1589"/>
                    </a:cubicBezTo>
                    <a:cubicBezTo>
                      <a:pt x="17" y="1593"/>
                      <a:pt x="17" y="1597"/>
                      <a:pt x="17" y="1601"/>
                    </a:cubicBezTo>
                    <a:cubicBezTo>
                      <a:pt x="0" y="1695"/>
                      <a:pt x="0" y="1695"/>
                      <a:pt x="0" y="1695"/>
                    </a:cubicBezTo>
                    <a:cubicBezTo>
                      <a:pt x="0" y="1696"/>
                      <a:pt x="1" y="1698"/>
                      <a:pt x="2" y="1698"/>
                    </a:cubicBezTo>
                    <a:cubicBezTo>
                      <a:pt x="4" y="1698"/>
                      <a:pt x="5" y="1697"/>
                      <a:pt x="6" y="1696"/>
                    </a:cubicBezTo>
                    <a:cubicBezTo>
                      <a:pt x="23" y="1602"/>
                      <a:pt x="23" y="1602"/>
                      <a:pt x="23" y="1602"/>
                    </a:cubicBezTo>
                    <a:cubicBezTo>
                      <a:pt x="23" y="1602"/>
                      <a:pt x="23" y="1602"/>
                      <a:pt x="23" y="1602"/>
                    </a:cubicBezTo>
                    <a:cubicBezTo>
                      <a:pt x="24" y="1596"/>
                      <a:pt x="23" y="1591"/>
                      <a:pt x="20" y="1587"/>
                    </a:cubicBezTo>
                    <a:cubicBezTo>
                      <a:pt x="15" y="1577"/>
                      <a:pt x="15" y="1577"/>
                      <a:pt x="15" y="1577"/>
                    </a:cubicBezTo>
                    <a:cubicBezTo>
                      <a:pt x="12" y="1571"/>
                      <a:pt x="15" y="1564"/>
                      <a:pt x="21" y="1561"/>
                    </a:cubicBezTo>
                    <a:cubicBezTo>
                      <a:pt x="26" y="1558"/>
                      <a:pt x="31" y="1557"/>
                      <a:pt x="37" y="1556"/>
                    </a:cubicBezTo>
                    <a:cubicBezTo>
                      <a:pt x="37" y="1561"/>
                      <a:pt x="37" y="1561"/>
                      <a:pt x="37" y="1561"/>
                    </a:cubicBezTo>
                    <a:cubicBezTo>
                      <a:pt x="37" y="1562"/>
                      <a:pt x="39" y="1564"/>
                      <a:pt x="40" y="1564"/>
                    </a:cubicBezTo>
                    <a:cubicBezTo>
                      <a:pt x="42" y="1564"/>
                      <a:pt x="44" y="1562"/>
                      <a:pt x="44" y="1561"/>
                    </a:cubicBezTo>
                    <a:cubicBezTo>
                      <a:pt x="44" y="1556"/>
                      <a:pt x="44" y="1556"/>
                      <a:pt x="44" y="1556"/>
                    </a:cubicBezTo>
                    <a:cubicBezTo>
                      <a:pt x="50" y="1556"/>
                      <a:pt x="55" y="1558"/>
                      <a:pt x="60" y="1561"/>
                    </a:cubicBezTo>
                    <a:cubicBezTo>
                      <a:pt x="66" y="1564"/>
                      <a:pt x="69" y="1571"/>
                      <a:pt x="66" y="1577"/>
                    </a:cubicBezTo>
                    <a:cubicBezTo>
                      <a:pt x="61" y="1586"/>
                      <a:pt x="61" y="1586"/>
                      <a:pt x="61" y="1586"/>
                    </a:cubicBezTo>
                    <a:cubicBezTo>
                      <a:pt x="58" y="1591"/>
                      <a:pt x="58" y="1597"/>
                      <a:pt x="58" y="1602"/>
                    </a:cubicBezTo>
                    <a:cubicBezTo>
                      <a:pt x="75" y="1696"/>
                      <a:pt x="75" y="1696"/>
                      <a:pt x="75" y="1696"/>
                    </a:cubicBezTo>
                    <a:cubicBezTo>
                      <a:pt x="75" y="1697"/>
                      <a:pt x="77" y="1699"/>
                      <a:pt x="78" y="1699"/>
                    </a:cubicBezTo>
                    <a:cubicBezTo>
                      <a:pt x="78" y="1699"/>
                      <a:pt x="78" y="1698"/>
                      <a:pt x="79" y="1698"/>
                    </a:cubicBezTo>
                    <a:cubicBezTo>
                      <a:pt x="80" y="1698"/>
                      <a:pt x="81" y="1697"/>
                      <a:pt x="81" y="1695"/>
                    </a:cubicBezTo>
                    <a:lnTo>
                      <a:pt x="64" y="1601"/>
                    </a:lnTo>
                    <a:close/>
                  </a:path>
                </a:pathLst>
              </a:custGeom>
              <a:solidFill>
                <a:srgbClr val="9C9C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1" name="Group 18">
            <a:extLst>
              <a:ext uri="{FF2B5EF4-FFF2-40B4-BE49-F238E27FC236}">
                <a16:creationId xmlns:a16="http://schemas.microsoft.com/office/drawing/2014/main" id="{915C010B-ED94-4698-B967-F6878A8BC53B}"/>
              </a:ext>
            </a:extLst>
          </p:cNvPr>
          <p:cNvGrpSpPr/>
          <p:nvPr/>
        </p:nvGrpSpPr>
        <p:grpSpPr>
          <a:xfrm>
            <a:off x="1600348" y="0"/>
            <a:ext cx="2403536" cy="6191250"/>
            <a:chOff x="785692" y="-897163"/>
            <a:chExt cx="2641600" cy="6804477"/>
          </a:xfrm>
        </p:grpSpPr>
        <p:sp>
          <p:nvSpPr>
            <p:cNvPr id="32" name="Rectangle 17">
              <a:extLst>
                <a:ext uri="{FF2B5EF4-FFF2-40B4-BE49-F238E27FC236}">
                  <a16:creationId xmlns:a16="http://schemas.microsoft.com/office/drawing/2014/main" id="{EEACC82B-9CE6-40F8-B78D-0D5A96DCCD10}"/>
                </a:ext>
              </a:extLst>
            </p:cNvPr>
            <p:cNvSpPr/>
            <p:nvPr/>
          </p:nvSpPr>
          <p:spPr>
            <a:xfrm>
              <a:off x="785692" y="2061029"/>
              <a:ext cx="2641600" cy="3846285"/>
            </a:xfrm>
            <a:prstGeom prst="rect">
              <a:avLst/>
            </a:prstGeom>
            <a:solidFill>
              <a:schemeClr val="bg1"/>
            </a:solidFill>
            <a:ln>
              <a:noFill/>
            </a:ln>
            <a:effectLst>
              <a:outerShdw blurRad="254000" dist="38100" dir="3300000" algn="tr"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16">
              <a:extLst>
                <a:ext uri="{FF2B5EF4-FFF2-40B4-BE49-F238E27FC236}">
                  <a16:creationId xmlns:a16="http://schemas.microsoft.com/office/drawing/2014/main" id="{EA397215-1A19-4DBC-881F-795786D0BA6E}"/>
                </a:ext>
              </a:extLst>
            </p:cNvPr>
            <p:cNvGrpSpPr/>
            <p:nvPr/>
          </p:nvGrpSpPr>
          <p:grpSpPr>
            <a:xfrm>
              <a:off x="1975757" y="-897163"/>
              <a:ext cx="261471" cy="3052763"/>
              <a:chOff x="5664200" y="-884239"/>
              <a:chExt cx="547688" cy="6394452"/>
            </a:xfrm>
          </p:grpSpPr>
          <p:sp>
            <p:nvSpPr>
              <p:cNvPr id="34" name="Freeform 12">
                <a:extLst>
                  <a:ext uri="{FF2B5EF4-FFF2-40B4-BE49-F238E27FC236}">
                    <a16:creationId xmlns:a16="http://schemas.microsoft.com/office/drawing/2014/main" id="{D790C862-4C6A-4432-B30D-33DA6E18AF95}"/>
                  </a:ext>
                </a:extLst>
              </p:cNvPr>
              <p:cNvSpPr>
                <a:spLocks/>
              </p:cNvSpPr>
              <p:nvPr/>
            </p:nvSpPr>
            <p:spPr bwMode="auto">
              <a:xfrm>
                <a:off x="5664200" y="5210175"/>
                <a:ext cx="547688" cy="300038"/>
              </a:xfrm>
              <a:custGeom>
                <a:avLst/>
                <a:gdLst>
                  <a:gd name="T0" fmla="*/ 143 w 143"/>
                  <a:gd name="T1" fmla="*/ 4 h 80"/>
                  <a:gd name="T2" fmla="*/ 138 w 143"/>
                  <a:gd name="T3" fmla="*/ 0 h 80"/>
                  <a:gd name="T4" fmla="*/ 5 w 143"/>
                  <a:gd name="T5" fmla="*/ 0 h 80"/>
                  <a:gd name="T6" fmla="*/ 0 w 143"/>
                  <a:gd name="T7" fmla="*/ 4 h 80"/>
                  <a:gd name="T8" fmla="*/ 0 w 143"/>
                  <a:gd name="T9" fmla="*/ 75 h 80"/>
                  <a:gd name="T10" fmla="*/ 5 w 143"/>
                  <a:gd name="T11" fmla="*/ 80 h 80"/>
                  <a:gd name="T12" fmla="*/ 24 w 143"/>
                  <a:gd name="T13" fmla="*/ 80 h 80"/>
                  <a:gd name="T14" fmla="*/ 24 w 143"/>
                  <a:gd name="T15" fmla="*/ 79 h 80"/>
                  <a:gd name="T16" fmla="*/ 35 w 143"/>
                  <a:gd name="T17" fmla="*/ 68 h 80"/>
                  <a:gd name="T18" fmla="*/ 46 w 143"/>
                  <a:gd name="T19" fmla="*/ 79 h 80"/>
                  <a:gd name="T20" fmla="*/ 46 w 143"/>
                  <a:gd name="T21" fmla="*/ 80 h 80"/>
                  <a:gd name="T22" fmla="*/ 99 w 143"/>
                  <a:gd name="T23" fmla="*/ 80 h 80"/>
                  <a:gd name="T24" fmla="*/ 99 w 143"/>
                  <a:gd name="T25" fmla="*/ 79 h 80"/>
                  <a:gd name="T26" fmla="*/ 110 w 143"/>
                  <a:gd name="T27" fmla="*/ 68 h 80"/>
                  <a:gd name="T28" fmla="*/ 121 w 143"/>
                  <a:gd name="T29" fmla="*/ 79 h 80"/>
                  <a:gd name="T30" fmla="*/ 121 w 143"/>
                  <a:gd name="T31" fmla="*/ 80 h 80"/>
                  <a:gd name="T32" fmla="*/ 138 w 143"/>
                  <a:gd name="T33" fmla="*/ 80 h 80"/>
                  <a:gd name="T34" fmla="*/ 143 w 143"/>
                  <a:gd name="T35" fmla="*/ 75 h 80"/>
                  <a:gd name="T36" fmla="*/ 143 w 143"/>
                  <a:gd name="T3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80">
                    <a:moveTo>
                      <a:pt x="143" y="4"/>
                    </a:moveTo>
                    <a:cubicBezTo>
                      <a:pt x="143" y="2"/>
                      <a:pt x="140" y="0"/>
                      <a:pt x="138" y="0"/>
                    </a:cubicBezTo>
                    <a:cubicBezTo>
                      <a:pt x="5" y="0"/>
                      <a:pt x="5" y="0"/>
                      <a:pt x="5" y="0"/>
                    </a:cubicBezTo>
                    <a:cubicBezTo>
                      <a:pt x="2" y="0"/>
                      <a:pt x="0" y="2"/>
                      <a:pt x="0" y="4"/>
                    </a:cubicBezTo>
                    <a:cubicBezTo>
                      <a:pt x="0" y="75"/>
                      <a:pt x="0" y="75"/>
                      <a:pt x="0" y="75"/>
                    </a:cubicBezTo>
                    <a:cubicBezTo>
                      <a:pt x="0" y="78"/>
                      <a:pt x="2" y="80"/>
                      <a:pt x="5" y="80"/>
                    </a:cubicBezTo>
                    <a:cubicBezTo>
                      <a:pt x="24" y="80"/>
                      <a:pt x="24" y="80"/>
                      <a:pt x="24" y="80"/>
                    </a:cubicBezTo>
                    <a:cubicBezTo>
                      <a:pt x="24" y="79"/>
                      <a:pt x="24" y="79"/>
                      <a:pt x="24" y="79"/>
                    </a:cubicBezTo>
                    <a:cubicBezTo>
                      <a:pt x="24" y="73"/>
                      <a:pt x="29" y="68"/>
                      <a:pt x="35" y="68"/>
                    </a:cubicBezTo>
                    <a:cubicBezTo>
                      <a:pt x="41" y="68"/>
                      <a:pt x="46" y="73"/>
                      <a:pt x="46" y="79"/>
                    </a:cubicBezTo>
                    <a:cubicBezTo>
                      <a:pt x="46" y="79"/>
                      <a:pt x="46" y="79"/>
                      <a:pt x="46" y="80"/>
                    </a:cubicBezTo>
                    <a:cubicBezTo>
                      <a:pt x="99" y="80"/>
                      <a:pt x="99" y="80"/>
                      <a:pt x="99" y="80"/>
                    </a:cubicBezTo>
                    <a:cubicBezTo>
                      <a:pt x="99" y="79"/>
                      <a:pt x="99" y="79"/>
                      <a:pt x="99" y="79"/>
                    </a:cubicBezTo>
                    <a:cubicBezTo>
                      <a:pt x="99" y="73"/>
                      <a:pt x="104" y="68"/>
                      <a:pt x="110" y="68"/>
                    </a:cubicBezTo>
                    <a:cubicBezTo>
                      <a:pt x="116" y="68"/>
                      <a:pt x="121" y="73"/>
                      <a:pt x="121" y="79"/>
                    </a:cubicBezTo>
                    <a:cubicBezTo>
                      <a:pt x="121" y="79"/>
                      <a:pt x="121" y="79"/>
                      <a:pt x="121" y="80"/>
                    </a:cubicBezTo>
                    <a:cubicBezTo>
                      <a:pt x="138" y="80"/>
                      <a:pt x="138" y="80"/>
                      <a:pt x="138" y="80"/>
                    </a:cubicBezTo>
                    <a:cubicBezTo>
                      <a:pt x="140" y="80"/>
                      <a:pt x="143" y="78"/>
                      <a:pt x="143" y="75"/>
                    </a:cubicBezTo>
                    <a:lnTo>
                      <a:pt x="143" y="4"/>
                    </a:lnTo>
                    <a:close/>
                  </a:path>
                </a:pathLst>
              </a:custGeom>
              <a:solidFill>
                <a:srgbClr val="4142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3">
                <a:extLst>
                  <a:ext uri="{FF2B5EF4-FFF2-40B4-BE49-F238E27FC236}">
                    <a16:creationId xmlns:a16="http://schemas.microsoft.com/office/drawing/2014/main" id="{75C25205-7F7B-4BED-BBA0-E2C8C374BEF2}"/>
                  </a:ext>
                </a:extLst>
              </p:cNvPr>
              <p:cNvSpPr>
                <a:spLocks/>
              </p:cNvSpPr>
              <p:nvPr/>
            </p:nvSpPr>
            <p:spPr bwMode="auto">
              <a:xfrm>
                <a:off x="6005513" y="5210175"/>
                <a:ext cx="79375" cy="258763"/>
              </a:xfrm>
              <a:custGeom>
                <a:avLst/>
                <a:gdLst>
                  <a:gd name="T0" fmla="*/ 2 w 21"/>
                  <a:gd name="T1" fmla="*/ 0 h 69"/>
                  <a:gd name="T2" fmla="*/ 0 w 21"/>
                  <a:gd name="T3" fmla="*/ 9 h 69"/>
                  <a:gd name="T4" fmla="*/ 16 w 21"/>
                  <a:gd name="T5" fmla="*/ 69 h 69"/>
                  <a:gd name="T6" fmla="*/ 21 w 21"/>
                  <a:gd name="T7" fmla="*/ 68 h 69"/>
                  <a:gd name="T8" fmla="*/ 21 w 21"/>
                  <a:gd name="T9" fmla="*/ 68 h 69"/>
                  <a:gd name="T10" fmla="*/ 6 w 21"/>
                  <a:gd name="T11" fmla="*/ 8 h 69"/>
                  <a:gd name="T12" fmla="*/ 8 w 21"/>
                  <a:gd name="T13" fmla="*/ 0 h 69"/>
                  <a:gd name="T14" fmla="*/ 2 w 21"/>
                  <a:gd name="T15" fmla="*/ 0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69">
                    <a:moveTo>
                      <a:pt x="2" y="0"/>
                    </a:moveTo>
                    <a:cubicBezTo>
                      <a:pt x="0" y="3"/>
                      <a:pt x="0" y="6"/>
                      <a:pt x="0" y="9"/>
                    </a:cubicBezTo>
                    <a:cubicBezTo>
                      <a:pt x="16" y="69"/>
                      <a:pt x="16" y="69"/>
                      <a:pt x="16" y="69"/>
                    </a:cubicBezTo>
                    <a:cubicBezTo>
                      <a:pt x="17" y="68"/>
                      <a:pt x="19" y="68"/>
                      <a:pt x="21" y="68"/>
                    </a:cubicBezTo>
                    <a:cubicBezTo>
                      <a:pt x="21" y="68"/>
                      <a:pt x="21" y="68"/>
                      <a:pt x="21" y="68"/>
                    </a:cubicBezTo>
                    <a:cubicBezTo>
                      <a:pt x="6" y="8"/>
                      <a:pt x="6" y="8"/>
                      <a:pt x="6" y="8"/>
                    </a:cubicBezTo>
                    <a:cubicBezTo>
                      <a:pt x="6" y="5"/>
                      <a:pt x="6" y="2"/>
                      <a:pt x="8" y="0"/>
                    </a:cubicBezTo>
                    <a:lnTo>
                      <a:pt x="2" y="0"/>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4">
                <a:extLst>
                  <a:ext uri="{FF2B5EF4-FFF2-40B4-BE49-F238E27FC236}">
                    <a16:creationId xmlns:a16="http://schemas.microsoft.com/office/drawing/2014/main" id="{51D44FE6-3039-4637-9A45-95B0B501F91D}"/>
                  </a:ext>
                </a:extLst>
              </p:cNvPr>
              <p:cNvSpPr>
                <a:spLocks/>
              </p:cNvSpPr>
              <p:nvPr/>
            </p:nvSpPr>
            <p:spPr bwMode="auto">
              <a:xfrm>
                <a:off x="5786438" y="5210175"/>
                <a:ext cx="84138" cy="255588"/>
              </a:xfrm>
              <a:custGeom>
                <a:avLst/>
                <a:gdLst>
                  <a:gd name="T0" fmla="*/ 0 w 22"/>
                  <a:gd name="T1" fmla="*/ 68 h 68"/>
                  <a:gd name="T2" fmla="*/ 3 w 22"/>
                  <a:gd name="T3" fmla="*/ 68 h 68"/>
                  <a:gd name="T4" fmla="*/ 6 w 22"/>
                  <a:gd name="T5" fmla="*/ 68 h 68"/>
                  <a:gd name="T6" fmla="*/ 22 w 22"/>
                  <a:gd name="T7" fmla="*/ 9 h 68"/>
                  <a:gd name="T8" fmla="*/ 22 w 22"/>
                  <a:gd name="T9" fmla="*/ 8 h 68"/>
                  <a:gd name="T10" fmla="*/ 20 w 22"/>
                  <a:gd name="T11" fmla="*/ 0 h 68"/>
                  <a:gd name="T12" fmla="*/ 14 w 22"/>
                  <a:gd name="T13" fmla="*/ 0 h 68"/>
                  <a:gd name="T14" fmla="*/ 14 w 22"/>
                  <a:gd name="T15" fmla="*/ 0 h 68"/>
                  <a:gd name="T16" fmla="*/ 16 w 22"/>
                  <a:gd name="T17" fmla="*/ 8 h 68"/>
                  <a:gd name="T18" fmla="*/ 0 w 22"/>
                  <a:gd name="T19"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68">
                    <a:moveTo>
                      <a:pt x="0" y="68"/>
                    </a:moveTo>
                    <a:cubicBezTo>
                      <a:pt x="1" y="68"/>
                      <a:pt x="2" y="68"/>
                      <a:pt x="3" y="68"/>
                    </a:cubicBezTo>
                    <a:cubicBezTo>
                      <a:pt x="4" y="68"/>
                      <a:pt x="5" y="68"/>
                      <a:pt x="6" y="68"/>
                    </a:cubicBezTo>
                    <a:cubicBezTo>
                      <a:pt x="22" y="9"/>
                      <a:pt x="22" y="9"/>
                      <a:pt x="22" y="9"/>
                    </a:cubicBezTo>
                    <a:cubicBezTo>
                      <a:pt x="22" y="8"/>
                      <a:pt x="22" y="8"/>
                      <a:pt x="22" y="8"/>
                    </a:cubicBezTo>
                    <a:cubicBezTo>
                      <a:pt x="22" y="6"/>
                      <a:pt x="22" y="3"/>
                      <a:pt x="20" y="0"/>
                    </a:cubicBezTo>
                    <a:cubicBezTo>
                      <a:pt x="14" y="0"/>
                      <a:pt x="14" y="0"/>
                      <a:pt x="14" y="0"/>
                    </a:cubicBezTo>
                    <a:cubicBezTo>
                      <a:pt x="14" y="0"/>
                      <a:pt x="14" y="0"/>
                      <a:pt x="14" y="0"/>
                    </a:cubicBezTo>
                    <a:cubicBezTo>
                      <a:pt x="16" y="2"/>
                      <a:pt x="16" y="5"/>
                      <a:pt x="16" y="8"/>
                    </a:cubicBezTo>
                    <a:lnTo>
                      <a:pt x="0" y="68"/>
                    </a:lnTo>
                    <a:close/>
                  </a:path>
                </a:pathLst>
              </a:custGeom>
              <a:solidFill>
                <a:srgbClr val="282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5">
                <a:extLst>
                  <a:ext uri="{FF2B5EF4-FFF2-40B4-BE49-F238E27FC236}">
                    <a16:creationId xmlns:a16="http://schemas.microsoft.com/office/drawing/2014/main" id="{9F4D8748-3826-4BB1-B05F-4D8991CBBD48}"/>
                  </a:ext>
                </a:extLst>
              </p:cNvPr>
              <p:cNvSpPr>
                <a:spLocks/>
              </p:cNvSpPr>
              <p:nvPr/>
            </p:nvSpPr>
            <p:spPr bwMode="auto">
              <a:xfrm>
                <a:off x="5783263" y="-884239"/>
                <a:ext cx="309563" cy="6383339"/>
              </a:xfrm>
              <a:custGeom>
                <a:avLst/>
                <a:gdLst>
                  <a:gd name="T0" fmla="*/ 64 w 81"/>
                  <a:gd name="T1" fmla="*/ 1601 h 1699"/>
                  <a:gd name="T2" fmla="*/ 66 w 81"/>
                  <a:gd name="T3" fmla="*/ 1589 h 1699"/>
                  <a:gd name="T4" fmla="*/ 71 w 81"/>
                  <a:gd name="T5" fmla="*/ 1580 h 1699"/>
                  <a:gd name="T6" fmla="*/ 63 w 81"/>
                  <a:gd name="T7" fmla="*/ 1555 h 1699"/>
                  <a:gd name="T8" fmla="*/ 44 w 81"/>
                  <a:gd name="T9" fmla="*/ 1550 h 1699"/>
                  <a:gd name="T10" fmla="*/ 44 w 81"/>
                  <a:gd name="T11" fmla="*/ 0 h 1699"/>
                  <a:gd name="T12" fmla="*/ 37 w 81"/>
                  <a:gd name="T13" fmla="*/ 0 h 1699"/>
                  <a:gd name="T14" fmla="*/ 37 w 81"/>
                  <a:gd name="T15" fmla="*/ 1550 h 1699"/>
                  <a:gd name="T16" fmla="*/ 18 w 81"/>
                  <a:gd name="T17" fmla="*/ 1555 h 1699"/>
                  <a:gd name="T18" fmla="*/ 10 w 81"/>
                  <a:gd name="T19" fmla="*/ 1580 h 1699"/>
                  <a:gd name="T20" fmla="*/ 15 w 81"/>
                  <a:gd name="T21" fmla="*/ 1589 h 1699"/>
                  <a:gd name="T22" fmla="*/ 17 w 81"/>
                  <a:gd name="T23" fmla="*/ 1601 h 1699"/>
                  <a:gd name="T24" fmla="*/ 0 w 81"/>
                  <a:gd name="T25" fmla="*/ 1695 h 1699"/>
                  <a:gd name="T26" fmla="*/ 2 w 81"/>
                  <a:gd name="T27" fmla="*/ 1698 h 1699"/>
                  <a:gd name="T28" fmla="*/ 6 w 81"/>
                  <a:gd name="T29" fmla="*/ 1696 h 1699"/>
                  <a:gd name="T30" fmla="*/ 23 w 81"/>
                  <a:gd name="T31" fmla="*/ 1602 h 1699"/>
                  <a:gd name="T32" fmla="*/ 23 w 81"/>
                  <a:gd name="T33" fmla="*/ 1602 h 1699"/>
                  <a:gd name="T34" fmla="*/ 20 w 81"/>
                  <a:gd name="T35" fmla="*/ 1587 h 1699"/>
                  <a:gd name="T36" fmla="*/ 15 w 81"/>
                  <a:gd name="T37" fmla="*/ 1577 h 1699"/>
                  <a:gd name="T38" fmla="*/ 21 w 81"/>
                  <a:gd name="T39" fmla="*/ 1561 h 1699"/>
                  <a:gd name="T40" fmla="*/ 37 w 81"/>
                  <a:gd name="T41" fmla="*/ 1556 h 1699"/>
                  <a:gd name="T42" fmla="*/ 37 w 81"/>
                  <a:gd name="T43" fmla="*/ 1561 h 1699"/>
                  <a:gd name="T44" fmla="*/ 40 w 81"/>
                  <a:gd name="T45" fmla="*/ 1564 h 1699"/>
                  <a:gd name="T46" fmla="*/ 44 w 81"/>
                  <a:gd name="T47" fmla="*/ 1561 h 1699"/>
                  <a:gd name="T48" fmla="*/ 44 w 81"/>
                  <a:gd name="T49" fmla="*/ 1556 h 1699"/>
                  <a:gd name="T50" fmla="*/ 60 w 81"/>
                  <a:gd name="T51" fmla="*/ 1561 h 1699"/>
                  <a:gd name="T52" fmla="*/ 66 w 81"/>
                  <a:gd name="T53" fmla="*/ 1577 h 1699"/>
                  <a:gd name="T54" fmla="*/ 61 w 81"/>
                  <a:gd name="T55" fmla="*/ 1586 h 1699"/>
                  <a:gd name="T56" fmla="*/ 58 w 81"/>
                  <a:gd name="T57" fmla="*/ 1602 h 1699"/>
                  <a:gd name="T58" fmla="*/ 75 w 81"/>
                  <a:gd name="T59" fmla="*/ 1696 h 1699"/>
                  <a:gd name="T60" fmla="*/ 78 w 81"/>
                  <a:gd name="T61" fmla="*/ 1699 h 1699"/>
                  <a:gd name="T62" fmla="*/ 79 w 81"/>
                  <a:gd name="T63" fmla="*/ 1698 h 1699"/>
                  <a:gd name="T64" fmla="*/ 81 w 81"/>
                  <a:gd name="T65" fmla="*/ 1695 h 1699"/>
                  <a:gd name="T66" fmla="*/ 64 w 81"/>
                  <a:gd name="T67" fmla="*/ 1601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699">
                    <a:moveTo>
                      <a:pt x="64" y="1601"/>
                    </a:moveTo>
                    <a:cubicBezTo>
                      <a:pt x="64" y="1597"/>
                      <a:pt x="64" y="1593"/>
                      <a:pt x="66" y="1589"/>
                    </a:cubicBezTo>
                    <a:cubicBezTo>
                      <a:pt x="71" y="1580"/>
                      <a:pt x="71" y="1580"/>
                      <a:pt x="71" y="1580"/>
                    </a:cubicBezTo>
                    <a:cubicBezTo>
                      <a:pt x="76" y="1571"/>
                      <a:pt x="72" y="1560"/>
                      <a:pt x="63" y="1555"/>
                    </a:cubicBezTo>
                    <a:cubicBezTo>
                      <a:pt x="57" y="1552"/>
                      <a:pt x="51" y="1550"/>
                      <a:pt x="44" y="1550"/>
                    </a:cubicBezTo>
                    <a:cubicBezTo>
                      <a:pt x="44" y="0"/>
                      <a:pt x="44" y="0"/>
                      <a:pt x="44" y="0"/>
                    </a:cubicBezTo>
                    <a:cubicBezTo>
                      <a:pt x="37" y="0"/>
                      <a:pt x="37" y="0"/>
                      <a:pt x="37" y="0"/>
                    </a:cubicBezTo>
                    <a:cubicBezTo>
                      <a:pt x="37" y="1550"/>
                      <a:pt x="37" y="1550"/>
                      <a:pt x="37" y="1550"/>
                    </a:cubicBezTo>
                    <a:cubicBezTo>
                      <a:pt x="30" y="1551"/>
                      <a:pt x="24" y="1552"/>
                      <a:pt x="18" y="1555"/>
                    </a:cubicBezTo>
                    <a:cubicBezTo>
                      <a:pt x="9" y="1560"/>
                      <a:pt x="5" y="1571"/>
                      <a:pt x="10" y="1580"/>
                    </a:cubicBezTo>
                    <a:cubicBezTo>
                      <a:pt x="15" y="1589"/>
                      <a:pt x="15" y="1589"/>
                      <a:pt x="15" y="1589"/>
                    </a:cubicBezTo>
                    <a:cubicBezTo>
                      <a:pt x="17" y="1593"/>
                      <a:pt x="17" y="1597"/>
                      <a:pt x="17" y="1601"/>
                    </a:cubicBezTo>
                    <a:cubicBezTo>
                      <a:pt x="0" y="1695"/>
                      <a:pt x="0" y="1695"/>
                      <a:pt x="0" y="1695"/>
                    </a:cubicBezTo>
                    <a:cubicBezTo>
                      <a:pt x="0" y="1696"/>
                      <a:pt x="1" y="1698"/>
                      <a:pt x="2" y="1698"/>
                    </a:cubicBezTo>
                    <a:cubicBezTo>
                      <a:pt x="4" y="1698"/>
                      <a:pt x="5" y="1697"/>
                      <a:pt x="6" y="1696"/>
                    </a:cubicBezTo>
                    <a:cubicBezTo>
                      <a:pt x="23" y="1602"/>
                      <a:pt x="23" y="1602"/>
                      <a:pt x="23" y="1602"/>
                    </a:cubicBezTo>
                    <a:cubicBezTo>
                      <a:pt x="23" y="1602"/>
                      <a:pt x="23" y="1602"/>
                      <a:pt x="23" y="1602"/>
                    </a:cubicBezTo>
                    <a:cubicBezTo>
                      <a:pt x="24" y="1596"/>
                      <a:pt x="23" y="1591"/>
                      <a:pt x="20" y="1587"/>
                    </a:cubicBezTo>
                    <a:cubicBezTo>
                      <a:pt x="15" y="1577"/>
                      <a:pt x="15" y="1577"/>
                      <a:pt x="15" y="1577"/>
                    </a:cubicBezTo>
                    <a:cubicBezTo>
                      <a:pt x="12" y="1571"/>
                      <a:pt x="15" y="1564"/>
                      <a:pt x="21" y="1561"/>
                    </a:cubicBezTo>
                    <a:cubicBezTo>
                      <a:pt x="26" y="1558"/>
                      <a:pt x="31" y="1557"/>
                      <a:pt x="37" y="1556"/>
                    </a:cubicBezTo>
                    <a:cubicBezTo>
                      <a:pt x="37" y="1561"/>
                      <a:pt x="37" y="1561"/>
                      <a:pt x="37" y="1561"/>
                    </a:cubicBezTo>
                    <a:cubicBezTo>
                      <a:pt x="37" y="1562"/>
                      <a:pt x="39" y="1564"/>
                      <a:pt x="40" y="1564"/>
                    </a:cubicBezTo>
                    <a:cubicBezTo>
                      <a:pt x="42" y="1564"/>
                      <a:pt x="44" y="1562"/>
                      <a:pt x="44" y="1561"/>
                    </a:cubicBezTo>
                    <a:cubicBezTo>
                      <a:pt x="44" y="1556"/>
                      <a:pt x="44" y="1556"/>
                      <a:pt x="44" y="1556"/>
                    </a:cubicBezTo>
                    <a:cubicBezTo>
                      <a:pt x="50" y="1556"/>
                      <a:pt x="55" y="1558"/>
                      <a:pt x="60" y="1561"/>
                    </a:cubicBezTo>
                    <a:cubicBezTo>
                      <a:pt x="66" y="1564"/>
                      <a:pt x="69" y="1571"/>
                      <a:pt x="66" y="1577"/>
                    </a:cubicBezTo>
                    <a:cubicBezTo>
                      <a:pt x="61" y="1586"/>
                      <a:pt x="61" y="1586"/>
                      <a:pt x="61" y="1586"/>
                    </a:cubicBezTo>
                    <a:cubicBezTo>
                      <a:pt x="58" y="1591"/>
                      <a:pt x="58" y="1597"/>
                      <a:pt x="58" y="1602"/>
                    </a:cubicBezTo>
                    <a:cubicBezTo>
                      <a:pt x="75" y="1696"/>
                      <a:pt x="75" y="1696"/>
                      <a:pt x="75" y="1696"/>
                    </a:cubicBezTo>
                    <a:cubicBezTo>
                      <a:pt x="75" y="1697"/>
                      <a:pt x="77" y="1699"/>
                      <a:pt x="78" y="1699"/>
                    </a:cubicBezTo>
                    <a:cubicBezTo>
                      <a:pt x="78" y="1699"/>
                      <a:pt x="78" y="1698"/>
                      <a:pt x="79" y="1698"/>
                    </a:cubicBezTo>
                    <a:cubicBezTo>
                      <a:pt x="80" y="1698"/>
                      <a:pt x="81" y="1697"/>
                      <a:pt x="81" y="1695"/>
                    </a:cubicBezTo>
                    <a:lnTo>
                      <a:pt x="64" y="1601"/>
                    </a:lnTo>
                    <a:close/>
                  </a:path>
                </a:pathLst>
              </a:custGeom>
              <a:solidFill>
                <a:srgbClr val="9C9C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38" name="组合 37">
            <a:extLst>
              <a:ext uri="{FF2B5EF4-FFF2-40B4-BE49-F238E27FC236}">
                <a16:creationId xmlns:a16="http://schemas.microsoft.com/office/drawing/2014/main" id="{79275882-764C-4718-B2EB-4F974553D6E7}"/>
              </a:ext>
            </a:extLst>
          </p:cNvPr>
          <p:cNvGrpSpPr/>
          <p:nvPr/>
        </p:nvGrpSpPr>
        <p:grpSpPr>
          <a:xfrm>
            <a:off x="8276433" y="3581400"/>
            <a:ext cx="2403536" cy="2424125"/>
            <a:chOff x="3588497" y="2038618"/>
            <a:chExt cx="2403536" cy="2424125"/>
          </a:xfrm>
        </p:grpSpPr>
        <p:sp>
          <p:nvSpPr>
            <p:cNvPr id="39" name="Title 20">
              <a:extLst>
                <a:ext uri="{FF2B5EF4-FFF2-40B4-BE49-F238E27FC236}">
                  <a16:creationId xmlns:a16="http://schemas.microsoft.com/office/drawing/2014/main" id="{E555248E-7D52-4B1C-AC8B-ED3BE7A27D19}"/>
                </a:ext>
              </a:extLst>
            </p:cNvPr>
            <p:cNvSpPr txBox="1">
              <a:spLocks/>
            </p:cNvSpPr>
            <p:nvPr/>
          </p:nvSpPr>
          <p:spPr>
            <a:xfrm>
              <a:off x="3588497" y="2407950"/>
              <a:ext cx="2012358" cy="205479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a:p>
              <a:pPr algn="l">
                <a:lnSpc>
                  <a:spcPct val="150000"/>
                </a:lnSpc>
                <a:spcBef>
                  <a:spcPts val="1200"/>
                </a:spcBef>
              </a:pP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0" name="文本框 39">
              <a:extLst>
                <a:ext uri="{FF2B5EF4-FFF2-40B4-BE49-F238E27FC236}">
                  <a16:creationId xmlns:a16="http://schemas.microsoft.com/office/drawing/2014/main" id="{36CF1896-B269-43FD-AEA5-0F7789678FA3}"/>
                </a:ext>
              </a:extLst>
            </p:cNvPr>
            <p:cNvSpPr txBox="1"/>
            <p:nvPr/>
          </p:nvSpPr>
          <p:spPr>
            <a:xfrm>
              <a:off x="3903475"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41" name="组合 40">
            <a:extLst>
              <a:ext uri="{FF2B5EF4-FFF2-40B4-BE49-F238E27FC236}">
                <a16:creationId xmlns:a16="http://schemas.microsoft.com/office/drawing/2014/main" id="{38A293B3-F926-436B-B89F-5A11B41A9C79}"/>
              </a:ext>
            </a:extLst>
          </p:cNvPr>
          <p:cNvGrpSpPr/>
          <p:nvPr/>
        </p:nvGrpSpPr>
        <p:grpSpPr>
          <a:xfrm>
            <a:off x="1870737" y="3581400"/>
            <a:ext cx="2403536" cy="2424125"/>
            <a:chOff x="3588497" y="2038618"/>
            <a:chExt cx="2403536" cy="2424125"/>
          </a:xfrm>
        </p:grpSpPr>
        <p:sp>
          <p:nvSpPr>
            <p:cNvPr id="42" name="Title 20">
              <a:extLst>
                <a:ext uri="{FF2B5EF4-FFF2-40B4-BE49-F238E27FC236}">
                  <a16:creationId xmlns:a16="http://schemas.microsoft.com/office/drawing/2014/main" id="{EC537D6C-12BC-49D6-8108-FB5DA403AB09}"/>
                </a:ext>
              </a:extLst>
            </p:cNvPr>
            <p:cNvSpPr txBox="1">
              <a:spLocks/>
            </p:cNvSpPr>
            <p:nvPr/>
          </p:nvSpPr>
          <p:spPr>
            <a:xfrm>
              <a:off x="3588497" y="2407950"/>
              <a:ext cx="2012358" cy="205479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a:p>
              <a:pPr algn="l">
                <a:lnSpc>
                  <a:spcPct val="150000"/>
                </a:lnSpc>
                <a:spcBef>
                  <a:spcPts val="1200"/>
                </a:spcBef>
              </a:pP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3" name="文本框 42">
              <a:extLst>
                <a:ext uri="{FF2B5EF4-FFF2-40B4-BE49-F238E27FC236}">
                  <a16:creationId xmlns:a16="http://schemas.microsoft.com/office/drawing/2014/main" id="{B4BC1212-4BAA-4ACB-AF01-215F73D990F9}"/>
                </a:ext>
              </a:extLst>
            </p:cNvPr>
            <p:cNvSpPr txBox="1"/>
            <p:nvPr/>
          </p:nvSpPr>
          <p:spPr>
            <a:xfrm>
              <a:off x="3903475"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44" name="组合 43">
            <a:extLst>
              <a:ext uri="{FF2B5EF4-FFF2-40B4-BE49-F238E27FC236}">
                <a16:creationId xmlns:a16="http://schemas.microsoft.com/office/drawing/2014/main" id="{86DCA700-C1BE-4023-9AAA-94A05AE55760}"/>
              </a:ext>
            </a:extLst>
          </p:cNvPr>
          <p:cNvGrpSpPr/>
          <p:nvPr/>
        </p:nvGrpSpPr>
        <p:grpSpPr>
          <a:xfrm>
            <a:off x="5039855" y="3581400"/>
            <a:ext cx="2403536" cy="2424125"/>
            <a:chOff x="3588497" y="2038618"/>
            <a:chExt cx="2403536" cy="2424125"/>
          </a:xfrm>
        </p:grpSpPr>
        <p:sp>
          <p:nvSpPr>
            <p:cNvPr id="45" name="Title 20">
              <a:extLst>
                <a:ext uri="{FF2B5EF4-FFF2-40B4-BE49-F238E27FC236}">
                  <a16:creationId xmlns:a16="http://schemas.microsoft.com/office/drawing/2014/main" id="{3BA69FE2-5E8A-46C1-8D05-2A35176640FB}"/>
                </a:ext>
              </a:extLst>
            </p:cNvPr>
            <p:cNvSpPr txBox="1">
              <a:spLocks/>
            </p:cNvSpPr>
            <p:nvPr/>
          </p:nvSpPr>
          <p:spPr>
            <a:xfrm>
              <a:off x="3588497" y="2407950"/>
              <a:ext cx="2012358" cy="205479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a:p>
              <a:pPr algn="l">
                <a:lnSpc>
                  <a:spcPct val="150000"/>
                </a:lnSpc>
                <a:spcBef>
                  <a:spcPts val="1200"/>
                </a:spcBef>
              </a:pP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6" name="文本框 45">
              <a:extLst>
                <a:ext uri="{FF2B5EF4-FFF2-40B4-BE49-F238E27FC236}">
                  <a16:creationId xmlns:a16="http://schemas.microsoft.com/office/drawing/2014/main" id="{D344950B-9D3F-4E7E-9277-0ADBDA9447A6}"/>
                </a:ext>
              </a:extLst>
            </p:cNvPr>
            <p:cNvSpPr txBox="1"/>
            <p:nvPr/>
          </p:nvSpPr>
          <p:spPr>
            <a:xfrm>
              <a:off x="3903475"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Tree>
    <p:extLst>
      <p:ext uri="{BB962C8B-B14F-4D97-AF65-F5344CB8AC3E}">
        <p14:creationId xmlns:p14="http://schemas.microsoft.com/office/powerpoint/2010/main" val="3630228082"/>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500"/>
                                        <p:tgtEl>
                                          <p:spTgt spid="31"/>
                                        </p:tgtEl>
                                      </p:cBhvr>
                                    </p:animEffect>
                                  </p:childTnLst>
                                </p:cTn>
                              </p:par>
                              <p:par>
                                <p:cTn id="8" presetID="22" presetClass="entr" presetSubtype="4" fill="hold"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wipe(down)">
                                      <p:cBhvr>
                                        <p:cTn id="10" dur="500"/>
                                        <p:tgtEl>
                                          <p:spTgt spid="41"/>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circle(in)">
                                      <p:cBhvr>
                                        <p:cTn id="15" dur="2000"/>
                                        <p:tgtEl>
                                          <p:spTgt spid="24"/>
                                        </p:tgtEl>
                                      </p:cBhvr>
                                    </p:animEffect>
                                  </p:childTnLst>
                                </p:cTn>
                              </p:par>
                              <p:par>
                                <p:cTn id="16" presetID="6" presetClass="entr" presetSubtype="16" fill="hold"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circle(in)">
                                      <p:cBhvr>
                                        <p:cTn id="18" dur="2000"/>
                                        <p:tgtEl>
                                          <p:spTgt spid="44"/>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circle(in)">
                                      <p:cBhvr>
                                        <p:cTn id="23" dur="2000"/>
                                        <p:tgtEl>
                                          <p:spTgt spid="12"/>
                                        </p:tgtEl>
                                      </p:cBhvr>
                                    </p:animEffect>
                                  </p:childTnLst>
                                </p:cTn>
                              </p:par>
                              <p:par>
                                <p:cTn id="24" presetID="6" presetClass="entr" presetSubtype="16" fill="hold" nodeType="withEffect">
                                  <p:stCondLst>
                                    <p:cond delay="0"/>
                                  </p:stCondLst>
                                  <p:childTnLst>
                                    <p:set>
                                      <p:cBhvr>
                                        <p:cTn id="25" dur="1" fill="hold">
                                          <p:stCondLst>
                                            <p:cond delay="0"/>
                                          </p:stCondLst>
                                        </p:cTn>
                                        <p:tgtEl>
                                          <p:spTgt spid="38"/>
                                        </p:tgtEl>
                                        <p:attrNameLst>
                                          <p:attrName>style.visibility</p:attrName>
                                        </p:attrNameLst>
                                      </p:cBhvr>
                                      <p:to>
                                        <p:strVal val="visible"/>
                                      </p:to>
                                    </p:set>
                                    <p:animEffect transition="in" filter="circle(in)">
                                      <p:cBhvr>
                                        <p:cTn id="26" dur="2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7" name="组合 6">
            <a:extLst>
              <a:ext uri="{FF2B5EF4-FFF2-40B4-BE49-F238E27FC236}">
                <a16:creationId xmlns:a16="http://schemas.microsoft.com/office/drawing/2014/main" id="{B5D3560B-5F22-4F31-8BC8-657937C8FF74}"/>
              </a:ext>
            </a:extLst>
          </p:cNvPr>
          <p:cNvGrpSpPr/>
          <p:nvPr/>
        </p:nvGrpSpPr>
        <p:grpSpPr>
          <a:xfrm>
            <a:off x="3886200" y="1378455"/>
            <a:ext cx="4419600" cy="4416210"/>
            <a:chOff x="3886200" y="1932096"/>
            <a:chExt cx="4419600" cy="4416210"/>
          </a:xfrm>
          <a:gradFill>
            <a:gsLst>
              <a:gs pos="0">
                <a:srgbClr val="F52552">
                  <a:alpha val="65000"/>
                </a:srgbClr>
              </a:gs>
              <a:gs pos="62000">
                <a:srgbClr val="3B1F4D">
                  <a:alpha val="85000"/>
                </a:srgbClr>
              </a:gs>
            </a:gsLst>
            <a:lin ang="3000000" scaled="0"/>
          </a:gradFill>
        </p:grpSpPr>
        <p:sp>
          <p:nvSpPr>
            <p:cNvPr id="12" name="Freeform 5">
              <a:extLst>
                <a:ext uri="{FF2B5EF4-FFF2-40B4-BE49-F238E27FC236}">
                  <a16:creationId xmlns:a16="http://schemas.microsoft.com/office/drawing/2014/main" id="{BF1E8963-9EFE-4AF2-BEB0-E85DD8303C3F}"/>
                </a:ext>
              </a:extLst>
            </p:cNvPr>
            <p:cNvSpPr>
              <a:spLocks/>
            </p:cNvSpPr>
            <p:nvPr/>
          </p:nvSpPr>
          <p:spPr bwMode="auto">
            <a:xfrm>
              <a:off x="6140614" y="1932096"/>
              <a:ext cx="2165186" cy="2165186"/>
            </a:xfrm>
            <a:custGeom>
              <a:avLst/>
              <a:gdLst>
                <a:gd name="T0" fmla="*/ 1104 w 1917"/>
                <a:gd name="T1" fmla="*/ 1917 h 1917"/>
                <a:gd name="T2" fmla="*/ 0 w 1917"/>
                <a:gd name="T3" fmla="*/ 1917 h 1917"/>
                <a:gd name="T4" fmla="*/ 0 w 1917"/>
                <a:gd name="T5" fmla="*/ 813 h 1917"/>
                <a:gd name="T6" fmla="*/ 813 w 1917"/>
                <a:gd name="T7" fmla="*/ 0 h 1917"/>
                <a:gd name="T8" fmla="*/ 1917 w 1917"/>
                <a:gd name="T9" fmla="*/ 1104 h 1917"/>
                <a:gd name="T10" fmla="*/ 1104 w 1917"/>
                <a:gd name="T11" fmla="*/ 1917 h 1917"/>
              </a:gdLst>
              <a:ahLst/>
              <a:cxnLst>
                <a:cxn ang="0">
                  <a:pos x="T0" y="T1"/>
                </a:cxn>
                <a:cxn ang="0">
                  <a:pos x="T2" y="T3"/>
                </a:cxn>
                <a:cxn ang="0">
                  <a:pos x="T4" y="T5"/>
                </a:cxn>
                <a:cxn ang="0">
                  <a:pos x="T6" y="T7"/>
                </a:cxn>
                <a:cxn ang="0">
                  <a:pos x="T8" y="T9"/>
                </a:cxn>
                <a:cxn ang="0">
                  <a:pos x="T10" y="T11"/>
                </a:cxn>
              </a:cxnLst>
              <a:rect l="0" t="0" r="r" b="b"/>
              <a:pathLst>
                <a:path w="1917" h="1917">
                  <a:moveTo>
                    <a:pt x="1104" y="1917"/>
                  </a:moveTo>
                  <a:lnTo>
                    <a:pt x="0" y="1917"/>
                  </a:lnTo>
                  <a:lnTo>
                    <a:pt x="0" y="813"/>
                  </a:lnTo>
                  <a:lnTo>
                    <a:pt x="813" y="0"/>
                  </a:lnTo>
                  <a:lnTo>
                    <a:pt x="1917" y="1104"/>
                  </a:lnTo>
                  <a:lnTo>
                    <a:pt x="1104" y="191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
              <a:extLst>
                <a:ext uri="{FF2B5EF4-FFF2-40B4-BE49-F238E27FC236}">
                  <a16:creationId xmlns:a16="http://schemas.microsoft.com/office/drawing/2014/main" id="{B019512D-0E21-4DCD-B389-C749C1216F0A}"/>
                </a:ext>
              </a:extLst>
            </p:cNvPr>
            <p:cNvSpPr>
              <a:spLocks/>
            </p:cNvSpPr>
            <p:nvPr/>
          </p:nvSpPr>
          <p:spPr bwMode="auto">
            <a:xfrm>
              <a:off x="3891848" y="4188768"/>
              <a:ext cx="2159539" cy="2159538"/>
            </a:xfrm>
            <a:custGeom>
              <a:avLst/>
              <a:gdLst>
                <a:gd name="T0" fmla="*/ 1912 w 1912"/>
                <a:gd name="T1" fmla="*/ 1104 h 1912"/>
                <a:gd name="T2" fmla="*/ 1912 w 1912"/>
                <a:gd name="T3" fmla="*/ 0 h 1912"/>
                <a:gd name="T4" fmla="*/ 808 w 1912"/>
                <a:gd name="T5" fmla="*/ 0 h 1912"/>
                <a:gd name="T6" fmla="*/ 0 w 1912"/>
                <a:gd name="T7" fmla="*/ 808 h 1912"/>
                <a:gd name="T8" fmla="*/ 1104 w 1912"/>
                <a:gd name="T9" fmla="*/ 1912 h 1912"/>
                <a:gd name="T10" fmla="*/ 1912 w 1912"/>
                <a:gd name="T11" fmla="*/ 1104 h 1912"/>
              </a:gdLst>
              <a:ahLst/>
              <a:cxnLst>
                <a:cxn ang="0">
                  <a:pos x="T0" y="T1"/>
                </a:cxn>
                <a:cxn ang="0">
                  <a:pos x="T2" y="T3"/>
                </a:cxn>
                <a:cxn ang="0">
                  <a:pos x="T4" y="T5"/>
                </a:cxn>
                <a:cxn ang="0">
                  <a:pos x="T6" y="T7"/>
                </a:cxn>
                <a:cxn ang="0">
                  <a:pos x="T8" y="T9"/>
                </a:cxn>
                <a:cxn ang="0">
                  <a:pos x="T10" y="T11"/>
                </a:cxn>
              </a:cxnLst>
              <a:rect l="0" t="0" r="r" b="b"/>
              <a:pathLst>
                <a:path w="1912" h="1912">
                  <a:moveTo>
                    <a:pt x="1912" y="1104"/>
                  </a:moveTo>
                  <a:lnTo>
                    <a:pt x="1912" y="0"/>
                  </a:lnTo>
                  <a:lnTo>
                    <a:pt x="808" y="0"/>
                  </a:lnTo>
                  <a:lnTo>
                    <a:pt x="0" y="808"/>
                  </a:lnTo>
                  <a:lnTo>
                    <a:pt x="1104" y="1912"/>
                  </a:lnTo>
                  <a:lnTo>
                    <a:pt x="1912" y="1104"/>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7">
              <a:extLst>
                <a:ext uri="{FF2B5EF4-FFF2-40B4-BE49-F238E27FC236}">
                  <a16:creationId xmlns:a16="http://schemas.microsoft.com/office/drawing/2014/main" id="{35A94C1C-1853-411A-98C8-9CB4AD185299}"/>
                </a:ext>
              </a:extLst>
            </p:cNvPr>
            <p:cNvSpPr>
              <a:spLocks/>
            </p:cNvSpPr>
            <p:nvPr/>
          </p:nvSpPr>
          <p:spPr bwMode="auto">
            <a:xfrm>
              <a:off x="6137226" y="4188768"/>
              <a:ext cx="2159539" cy="2159538"/>
            </a:xfrm>
            <a:custGeom>
              <a:avLst/>
              <a:gdLst>
                <a:gd name="T0" fmla="*/ 0 w 1912"/>
                <a:gd name="T1" fmla="*/ 1104 h 1912"/>
                <a:gd name="T2" fmla="*/ 0 w 1912"/>
                <a:gd name="T3" fmla="*/ 0 h 1912"/>
                <a:gd name="T4" fmla="*/ 1104 w 1912"/>
                <a:gd name="T5" fmla="*/ 0 h 1912"/>
                <a:gd name="T6" fmla="*/ 1912 w 1912"/>
                <a:gd name="T7" fmla="*/ 808 h 1912"/>
                <a:gd name="T8" fmla="*/ 809 w 1912"/>
                <a:gd name="T9" fmla="*/ 1912 h 1912"/>
                <a:gd name="T10" fmla="*/ 0 w 1912"/>
                <a:gd name="T11" fmla="*/ 1104 h 1912"/>
              </a:gdLst>
              <a:ahLst/>
              <a:cxnLst>
                <a:cxn ang="0">
                  <a:pos x="T0" y="T1"/>
                </a:cxn>
                <a:cxn ang="0">
                  <a:pos x="T2" y="T3"/>
                </a:cxn>
                <a:cxn ang="0">
                  <a:pos x="T4" y="T5"/>
                </a:cxn>
                <a:cxn ang="0">
                  <a:pos x="T6" y="T7"/>
                </a:cxn>
                <a:cxn ang="0">
                  <a:pos x="T8" y="T9"/>
                </a:cxn>
                <a:cxn ang="0">
                  <a:pos x="T10" y="T11"/>
                </a:cxn>
              </a:cxnLst>
              <a:rect l="0" t="0" r="r" b="b"/>
              <a:pathLst>
                <a:path w="1912" h="1912">
                  <a:moveTo>
                    <a:pt x="0" y="1104"/>
                  </a:moveTo>
                  <a:lnTo>
                    <a:pt x="0" y="0"/>
                  </a:lnTo>
                  <a:lnTo>
                    <a:pt x="1104" y="0"/>
                  </a:lnTo>
                  <a:lnTo>
                    <a:pt x="1912" y="808"/>
                  </a:lnTo>
                  <a:lnTo>
                    <a:pt x="809" y="1912"/>
                  </a:lnTo>
                  <a:lnTo>
                    <a:pt x="0" y="1104"/>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
              <a:extLst>
                <a:ext uri="{FF2B5EF4-FFF2-40B4-BE49-F238E27FC236}">
                  <a16:creationId xmlns:a16="http://schemas.microsoft.com/office/drawing/2014/main" id="{2AAC1717-51D0-47B7-A642-FC87F328BBE9}"/>
                </a:ext>
              </a:extLst>
            </p:cNvPr>
            <p:cNvSpPr>
              <a:spLocks/>
            </p:cNvSpPr>
            <p:nvPr/>
          </p:nvSpPr>
          <p:spPr bwMode="auto">
            <a:xfrm>
              <a:off x="3886200" y="1932096"/>
              <a:ext cx="2165186" cy="2165186"/>
            </a:xfrm>
            <a:custGeom>
              <a:avLst/>
              <a:gdLst>
                <a:gd name="T0" fmla="*/ 813 w 1917"/>
                <a:gd name="T1" fmla="*/ 1917 h 1917"/>
                <a:gd name="T2" fmla="*/ 1917 w 1917"/>
                <a:gd name="T3" fmla="*/ 1917 h 1917"/>
                <a:gd name="T4" fmla="*/ 1917 w 1917"/>
                <a:gd name="T5" fmla="*/ 813 h 1917"/>
                <a:gd name="T6" fmla="*/ 1104 w 1917"/>
                <a:gd name="T7" fmla="*/ 0 h 1917"/>
                <a:gd name="T8" fmla="*/ 0 w 1917"/>
                <a:gd name="T9" fmla="*/ 1104 h 1917"/>
                <a:gd name="T10" fmla="*/ 813 w 1917"/>
                <a:gd name="T11" fmla="*/ 1917 h 1917"/>
              </a:gdLst>
              <a:ahLst/>
              <a:cxnLst>
                <a:cxn ang="0">
                  <a:pos x="T0" y="T1"/>
                </a:cxn>
                <a:cxn ang="0">
                  <a:pos x="T2" y="T3"/>
                </a:cxn>
                <a:cxn ang="0">
                  <a:pos x="T4" y="T5"/>
                </a:cxn>
                <a:cxn ang="0">
                  <a:pos x="T6" y="T7"/>
                </a:cxn>
                <a:cxn ang="0">
                  <a:pos x="T8" y="T9"/>
                </a:cxn>
                <a:cxn ang="0">
                  <a:pos x="T10" y="T11"/>
                </a:cxn>
              </a:cxnLst>
              <a:rect l="0" t="0" r="r" b="b"/>
              <a:pathLst>
                <a:path w="1917" h="1917">
                  <a:moveTo>
                    <a:pt x="813" y="1917"/>
                  </a:moveTo>
                  <a:lnTo>
                    <a:pt x="1917" y="1917"/>
                  </a:lnTo>
                  <a:lnTo>
                    <a:pt x="1917" y="813"/>
                  </a:lnTo>
                  <a:lnTo>
                    <a:pt x="1104" y="0"/>
                  </a:lnTo>
                  <a:lnTo>
                    <a:pt x="0" y="1104"/>
                  </a:lnTo>
                  <a:lnTo>
                    <a:pt x="813" y="1917"/>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Oval 9">
              <a:extLst>
                <a:ext uri="{FF2B5EF4-FFF2-40B4-BE49-F238E27FC236}">
                  <a16:creationId xmlns:a16="http://schemas.microsoft.com/office/drawing/2014/main" id="{1C6CD5DD-EE8C-466A-89C5-9E19A98EF922}"/>
                </a:ext>
              </a:extLst>
            </p:cNvPr>
            <p:cNvSpPr>
              <a:spLocks noChangeArrowheads="1"/>
            </p:cNvSpPr>
            <p:nvPr/>
          </p:nvSpPr>
          <p:spPr bwMode="auto">
            <a:xfrm>
              <a:off x="5169273" y="3214039"/>
              <a:ext cx="1853454" cy="1853453"/>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3" name="组合 22">
            <a:extLst>
              <a:ext uri="{FF2B5EF4-FFF2-40B4-BE49-F238E27FC236}">
                <a16:creationId xmlns:a16="http://schemas.microsoft.com/office/drawing/2014/main" id="{58749CC8-BC79-46FF-8240-D4B71734CA85}"/>
              </a:ext>
            </a:extLst>
          </p:cNvPr>
          <p:cNvGrpSpPr/>
          <p:nvPr/>
        </p:nvGrpSpPr>
        <p:grpSpPr>
          <a:xfrm>
            <a:off x="8582964" y="1601409"/>
            <a:ext cx="2088558" cy="1300741"/>
            <a:chOff x="3512297" y="2038618"/>
            <a:chExt cx="2088558" cy="1300741"/>
          </a:xfrm>
        </p:grpSpPr>
        <p:sp>
          <p:nvSpPr>
            <p:cNvPr id="24" name="Title 20">
              <a:extLst>
                <a:ext uri="{FF2B5EF4-FFF2-40B4-BE49-F238E27FC236}">
                  <a16:creationId xmlns:a16="http://schemas.microsoft.com/office/drawing/2014/main" id="{4F90CE89-1F4D-4F19-95BE-A11023A1935D}"/>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5" name="文本框 24">
              <a:extLst>
                <a:ext uri="{FF2B5EF4-FFF2-40B4-BE49-F238E27FC236}">
                  <a16:creationId xmlns:a16="http://schemas.microsoft.com/office/drawing/2014/main" id="{922C3E9A-01D1-4456-8B2E-3C1A54B67211}"/>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26" name="组合 25">
            <a:extLst>
              <a:ext uri="{FF2B5EF4-FFF2-40B4-BE49-F238E27FC236}">
                <a16:creationId xmlns:a16="http://schemas.microsoft.com/office/drawing/2014/main" id="{9585B472-A0AC-4F83-B83D-289D1E421FD9}"/>
              </a:ext>
            </a:extLst>
          </p:cNvPr>
          <p:cNvGrpSpPr/>
          <p:nvPr/>
        </p:nvGrpSpPr>
        <p:grpSpPr>
          <a:xfrm>
            <a:off x="1567883" y="1598734"/>
            <a:ext cx="2088558" cy="1300741"/>
            <a:chOff x="3512297" y="2038618"/>
            <a:chExt cx="2088558" cy="1300741"/>
          </a:xfrm>
        </p:grpSpPr>
        <p:sp>
          <p:nvSpPr>
            <p:cNvPr id="27" name="Title 20">
              <a:extLst>
                <a:ext uri="{FF2B5EF4-FFF2-40B4-BE49-F238E27FC236}">
                  <a16:creationId xmlns:a16="http://schemas.microsoft.com/office/drawing/2014/main" id="{90D1A624-F2E8-4CB0-A41D-34A1946F5414}"/>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8" name="文本框 27">
              <a:extLst>
                <a:ext uri="{FF2B5EF4-FFF2-40B4-BE49-F238E27FC236}">
                  <a16:creationId xmlns:a16="http://schemas.microsoft.com/office/drawing/2014/main" id="{135927F9-F9B2-4BFF-9DAC-353C3BB362F7}"/>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29" name="组合 28">
            <a:extLst>
              <a:ext uri="{FF2B5EF4-FFF2-40B4-BE49-F238E27FC236}">
                <a16:creationId xmlns:a16="http://schemas.microsoft.com/office/drawing/2014/main" id="{FE7A6D5A-2E8F-4C28-AA2D-F39813E8A5AA}"/>
              </a:ext>
            </a:extLst>
          </p:cNvPr>
          <p:cNvGrpSpPr/>
          <p:nvPr/>
        </p:nvGrpSpPr>
        <p:grpSpPr>
          <a:xfrm>
            <a:off x="8619317" y="4502034"/>
            <a:ext cx="2088558" cy="1300741"/>
            <a:chOff x="3512297" y="2038618"/>
            <a:chExt cx="2088558" cy="1300741"/>
          </a:xfrm>
        </p:grpSpPr>
        <p:sp>
          <p:nvSpPr>
            <p:cNvPr id="30" name="Title 20">
              <a:extLst>
                <a:ext uri="{FF2B5EF4-FFF2-40B4-BE49-F238E27FC236}">
                  <a16:creationId xmlns:a16="http://schemas.microsoft.com/office/drawing/2014/main" id="{FBA05B46-16CC-4BB1-A542-2E080212AC40}"/>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1" name="文本框 30">
              <a:extLst>
                <a:ext uri="{FF2B5EF4-FFF2-40B4-BE49-F238E27FC236}">
                  <a16:creationId xmlns:a16="http://schemas.microsoft.com/office/drawing/2014/main" id="{218F8384-1101-4BBF-A620-3600F90F411D}"/>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2" name="组合 31">
            <a:extLst>
              <a:ext uri="{FF2B5EF4-FFF2-40B4-BE49-F238E27FC236}">
                <a16:creationId xmlns:a16="http://schemas.microsoft.com/office/drawing/2014/main" id="{C40A7CD2-A81E-4826-9160-F3C8DECB3E6F}"/>
              </a:ext>
            </a:extLst>
          </p:cNvPr>
          <p:cNvGrpSpPr/>
          <p:nvPr/>
        </p:nvGrpSpPr>
        <p:grpSpPr>
          <a:xfrm>
            <a:off x="1806677" y="4539444"/>
            <a:ext cx="2088558" cy="1300741"/>
            <a:chOff x="3512297" y="2038618"/>
            <a:chExt cx="2088558" cy="1300741"/>
          </a:xfrm>
        </p:grpSpPr>
        <p:sp>
          <p:nvSpPr>
            <p:cNvPr id="33" name="Title 20">
              <a:extLst>
                <a:ext uri="{FF2B5EF4-FFF2-40B4-BE49-F238E27FC236}">
                  <a16:creationId xmlns:a16="http://schemas.microsoft.com/office/drawing/2014/main" id="{466E5B56-533B-4BDB-91C9-E8260C05DE60}"/>
                </a:ext>
              </a:extLst>
            </p:cNvPr>
            <p:cNvSpPr txBox="1">
              <a:spLocks/>
            </p:cNvSpPr>
            <p:nvPr/>
          </p:nvSpPr>
          <p:spPr>
            <a:xfrm>
              <a:off x="3588497" y="2407950"/>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4" name="文本框 33">
              <a:extLst>
                <a:ext uri="{FF2B5EF4-FFF2-40B4-BE49-F238E27FC236}">
                  <a16:creationId xmlns:a16="http://schemas.microsoft.com/office/drawing/2014/main" id="{FDD38C97-6C9F-4013-9E6F-B0E0B4A48951}"/>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Tree>
    <p:extLst>
      <p:ext uri="{BB962C8B-B14F-4D97-AF65-F5344CB8AC3E}">
        <p14:creationId xmlns:p14="http://schemas.microsoft.com/office/powerpoint/2010/main" val="2064155232"/>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down)">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down)">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wipe(down)">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down)">
                                      <p:cBhvr>
                                        <p:cTn id="2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46BD1C79-3224-42B1-BD0D-D71C780E989A}"/>
              </a:ext>
            </a:extLst>
          </p:cNvPr>
          <p:cNvGrpSpPr/>
          <p:nvPr/>
        </p:nvGrpSpPr>
        <p:grpSpPr>
          <a:xfrm>
            <a:off x="9635571" y="929188"/>
            <a:ext cx="2008119" cy="2144177"/>
            <a:chOff x="9847902" y="1095858"/>
            <a:chExt cx="2008119" cy="2144177"/>
          </a:xfrm>
        </p:grpSpPr>
        <p:sp>
          <p:nvSpPr>
            <p:cNvPr id="9" name="矩形 8">
              <a:extLst>
                <a:ext uri="{FF2B5EF4-FFF2-40B4-BE49-F238E27FC236}">
                  <a16:creationId xmlns:a16="http://schemas.microsoft.com/office/drawing/2014/main" id="{8FAB568D-0EBA-42A3-A0E2-87CDC6B0B7F8}"/>
                </a:ext>
              </a:extLst>
            </p:cNvPr>
            <p:cNvSpPr/>
            <p:nvPr/>
          </p:nvSpPr>
          <p:spPr>
            <a:xfrm>
              <a:off x="9847902" y="1095858"/>
              <a:ext cx="1415772" cy="2144177"/>
            </a:xfrm>
            <a:prstGeom prst="rect">
              <a:avLst/>
            </a:prstGeom>
          </p:spPr>
          <p:txBody>
            <a:bodyPr vert="eaVert" wrap="none">
              <a:spAutoFit/>
            </a:bodyPr>
            <a:lstStyle/>
            <a:p>
              <a:r>
                <a:rPr lang="zh-CN" altLang="en-US" sz="8000" dirty="0">
                  <a:gradFill>
                    <a:gsLst>
                      <a:gs pos="0">
                        <a:srgbClr val="F52552">
                          <a:alpha val="79000"/>
                        </a:srgbClr>
                      </a:gs>
                      <a:gs pos="62000">
                        <a:srgbClr val="3B1F4D">
                          <a:alpha val="85000"/>
                        </a:srgbClr>
                      </a:gs>
                    </a:gsLst>
                    <a:lin ang="3000000" scaled="0"/>
                  </a:gradFill>
                  <a:latin typeface="方正正粗黑简体" panose="02000000000000000000" pitchFamily="2" charset="-122"/>
                  <a:ea typeface="方正正粗黑简体" panose="02000000000000000000" pitchFamily="2" charset="-122"/>
                </a:rPr>
                <a:t>目录</a:t>
              </a:r>
            </a:p>
          </p:txBody>
        </p:sp>
        <p:sp>
          <p:nvSpPr>
            <p:cNvPr id="10" name="矩形 9">
              <a:extLst>
                <a:ext uri="{FF2B5EF4-FFF2-40B4-BE49-F238E27FC236}">
                  <a16:creationId xmlns:a16="http://schemas.microsoft.com/office/drawing/2014/main" id="{BF20B882-7A87-4AFA-BD51-FBAA31B489AF}"/>
                </a:ext>
              </a:extLst>
            </p:cNvPr>
            <p:cNvSpPr/>
            <p:nvPr/>
          </p:nvSpPr>
          <p:spPr>
            <a:xfrm>
              <a:off x="10932691" y="1188343"/>
              <a:ext cx="923330" cy="1783502"/>
            </a:xfrm>
            <a:prstGeom prst="rect">
              <a:avLst/>
            </a:prstGeom>
          </p:spPr>
          <p:txBody>
            <a:bodyPr vert="eaVert" wrap="none">
              <a:spAutoFit/>
            </a:bodyPr>
            <a:lstStyle/>
            <a:p>
              <a:r>
                <a:rPr lang="en-US" altLang="zh-CN" sz="48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rPr>
                <a:t>contents</a:t>
              </a:r>
              <a:endParaRPr lang="zh-CN" altLang="en-US" sz="48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endParaRPr>
            </a:p>
          </p:txBody>
        </p:sp>
      </p:grpSp>
      <p:sp>
        <p:nvSpPr>
          <p:cNvPr id="2" name="Rectangle 8">
            <a:extLst>
              <a:ext uri="{FF2B5EF4-FFF2-40B4-BE49-F238E27FC236}">
                <a16:creationId xmlns:a16="http://schemas.microsoft.com/office/drawing/2014/main" id="{583502A5-0B3A-4C05-934A-7F56A1C5987B}"/>
              </a:ext>
            </a:extLst>
          </p:cNvPr>
          <p:cNvSpPr/>
          <p:nvPr/>
        </p:nvSpPr>
        <p:spPr>
          <a:xfrm>
            <a:off x="1552369" y="1"/>
            <a:ext cx="2671289" cy="6857999"/>
          </a:xfrm>
          <a:prstGeom prst="rect">
            <a:avLst/>
          </a:prstGeom>
          <a:gradFill>
            <a:gsLst>
              <a:gs pos="0">
                <a:srgbClr val="F52552">
                  <a:alpha val="79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nvGrpSpPr>
          <p:cNvPr id="48" name="组合 47">
            <a:extLst>
              <a:ext uri="{FF2B5EF4-FFF2-40B4-BE49-F238E27FC236}">
                <a16:creationId xmlns:a16="http://schemas.microsoft.com/office/drawing/2014/main" id="{279BE0A3-AF53-422D-AC59-5B30E8917BF2}"/>
              </a:ext>
            </a:extLst>
          </p:cNvPr>
          <p:cNvGrpSpPr/>
          <p:nvPr/>
        </p:nvGrpSpPr>
        <p:grpSpPr>
          <a:xfrm>
            <a:off x="4899528" y="2326650"/>
            <a:ext cx="6516600" cy="2745641"/>
            <a:chOff x="4750653" y="2424622"/>
            <a:chExt cx="6516600" cy="2745641"/>
          </a:xfrm>
        </p:grpSpPr>
        <p:sp>
          <p:nvSpPr>
            <p:cNvPr id="16" name="文本框 15">
              <a:extLst>
                <a:ext uri="{FF2B5EF4-FFF2-40B4-BE49-F238E27FC236}">
                  <a16:creationId xmlns:a16="http://schemas.microsoft.com/office/drawing/2014/main" id="{1C401682-3650-4027-9720-59E8F9C7448F}"/>
                </a:ext>
              </a:extLst>
            </p:cNvPr>
            <p:cNvSpPr txBox="1"/>
            <p:nvPr/>
          </p:nvSpPr>
          <p:spPr>
            <a:xfrm>
              <a:off x="5133251" y="2685356"/>
              <a:ext cx="3375378" cy="461665"/>
            </a:xfrm>
            <a:prstGeom prst="rect">
              <a:avLst/>
            </a:prstGeom>
            <a:noFill/>
          </p:spPr>
          <p:txBody>
            <a:bodyPr wrap="square" rtlCol="0">
              <a:spAutoFit/>
            </a:bodyPr>
            <a:lstStyle/>
            <a:p>
              <a:r>
                <a:rPr lang="zh-CN" altLang="en-US" sz="2400" b="1" dirty="0">
                  <a:gradFill>
                    <a:gsLst>
                      <a:gs pos="0">
                        <a:srgbClr val="584068"/>
                      </a:gs>
                      <a:gs pos="100000">
                        <a:srgbClr val="ED5276"/>
                      </a:gs>
                    </a:gsLst>
                    <a:lin ang="5400000" scaled="1"/>
                  </a:gradFill>
                  <a:latin typeface="微软雅黑" panose="020B0503020204020204" pitchFamily="34" charset="-122"/>
                  <a:ea typeface="微软雅黑" panose="020B0503020204020204" pitchFamily="34" charset="-122"/>
                </a:rPr>
                <a:t>产品基本介绍</a:t>
              </a:r>
            </a:p>
          </p:txBody>
        </p:sp>
        <p:sp>
          <p:nvSpPr>
            <p:cNvPr id="21" name="文本框 20">
              <a:extLst>
                <a:ext uri="{FF2B5EF4-FFF2-40B4-BE49-F238E27FC236}">
                  <a16:creationId xmlns:a16="http://schemas.microsoft.com/office/drawing/2014/main" id="{3CC768A0-9A97-4CF2-88A5-FB34569736C5}"/>
                </a:ext>
              </a:extLst>
            </p:cNvPr>
            <p:cNvSpPr txBox="1"/>
            <p:nvPr/>
          </p:nvSpPr>
          <p:spPr>
            <a:xfrm>
              <a:off x="5133251" y="3621960"/>
              <a:ext cx="3375378" cy="461665"/>
            </a:xfrm>
            <a:prstGeom prst="rect">
              <a:avLst/>
            </a:prstGeom>
            <a:noFill/>
          </p:spPr>
          <p:txBody>
            <a:bodyPr wrap="square" rtlCol="0">
              <a:spAutoFit/>
            </a:bodyPr>
            <a:lstStyle/>
            <a:p>
              <a:r>
                <a:rPr lang="zh-CN" altLang="en-US" sz="2400" b="1" dirty="0">
                  <a:gradFill>
                    <a:gsLst>
                      <a:gs pos="0">
                        <a:srgbClr val="584068"/>
                      </a:gs>
                      <a:gs pos="100000">
                        <a:srgbClr val="ED5276"/>
                      </a:gs>
                    </a:gsLst>
                    <a:lin ang="5400000" scaled="1"/>
                  </a:gradFill>
                  <a:latin typeface="微软雅黑" panose="020B0503020204020204" pitchFamily="34" charset="-122"/>
                  <a:ea typeface="微软雅黑" panose="020B0503020204020204" pitchFamily="34" charset="-122"/>
                </a:rPr>
                <a:t>产品基本介绍</a:t>
              </a:r>
            </a:p>
          </p:txBody>
        </p:sp>
        <p:sp>
          <p:nvSpPr>
            <p:cNvPr id="26" name="文本框 25">
              <a:extLst>
                <a:ext uri="{FF2B5EF4-FFF2-40B4-BE49-F238E27FC236}">
                  <a16:creationId xmlns:a16="http://schemas.microsoft.com/office/drawing/2014/main" id="{30AA8CCF-8A9E-4EEC-9A8B-A790CAA2EF1B}"/>
                </a:ext>
              </a:extLst>
            </p:cNvPr>
            <p:cNvSpPr txBox="1"/>
            <p:nvPr/>
          </p:nvSpPr>
          <p:spPr>
            <a:xfrm>
              <a:off x="7891875" y="3621960"/>
              <a:ext cx="3375378" cy="461665"/>
            </a:xfrm>
            <a:prstGeom prst="rect">
              <a:avLst/>
            </a:prstGeom>
            <a:noFill/>
          </p:spPr>
          <p:txBody>
            <a:bodyPr wrap="square" rtlCol="0">
              <a:spAutoFit/>
            </a:bodyPr>
            <a:lstStyle/>
            <a:p>
              <a:r>
                <a:rPr lang="zh-CN" altLang="en-US" sz="2400" b="1" dirty="0">
                  <a:gradFill>
                    <a:gsLst>
                      <a:gs pos="0">
                        <a:srgbClr val="584068"/>
                      </a:gs>
                      <a:gs pos="100000">
                        <a:srgbClr val="ED5276"/>
                      </a:gs>
                    </a:gsLst>
                    <a:lin ang="5400000" scaled="1"/>
                  </a:gradFill>
                  <a:latin typeface="微软雅黑" panose="020B0503020204020204" pitchFamily="34" charset="-122"/>
                  <a:ea typeface="微软雅黑" panose="020B0503020204020204" pitchFamily="34" charset="-122"/>
                </a:rPr>
                <a:t>产品基本介绍</a:t>
              </a:r>
            </a:p>
          </p:txBody>
        </p:sp>
        <p:sp>
          <p:nvSpPr>
            <p:cNvPr id="31" name="文本框 30">
              <a:extLst>
                <a:ext uri="{FF2B5EF4-FFF2-40B4-BE49-F238E27FC236}">
                  <a16:creationId xmlns:a16="http://schemas.microsoft.com/office/drawing/2014/main" id="{CD9F3BB7-C0D8-4624-A876-C148E54A99C5}"/>
                </a:ext>
              </a:extLst>
            </p:cNvPr>
            <p:cNvSpPr txBox="1"/>
            <p:nvPr/>
          </p:nvSpPr>
          <p:spPr>
            <a:xfrm>
              <a:off x="7848331" y="4403226"/>
              <a:ext cx="3375378" cy="461665"/>
            </a:xfrm>
            <a:prstGeom prst="rect">
              <a:avLst/>
            </a:prstGeom>
            <a:noFill/>
          </p:spPr>
          <p:txBody>
            <a:bodyPr wrap="square" rtlCol="0">
              <a:spAutoFit/>
            </a:bodyPr>
            <a:lstStyle/>
            <a:p>
              <a:r>
                <a:rPr lang="zh-CN" altLang="en-US" sz="2400" b="1" dirty="0">
                  <a:gradFill>
                    <a:gsLst>
                      <a:gs pos="0">
                        <a:srgbClr val="584068"/>
                      </a:gs>
                      <a:gs pos="100000">
                        <a:srgbClr val="ED5276"/>
                      </a:gs>
                    </a:gsLst>
                    <a:lin ang="5400000" scaled="1"/>
                  </a:gradFill>
                  <a:latin typeface="微软雅黑" panose="020B0503020204020204" pitchFamily="34" charset="-122"/>
                  <a:ea typeface="微软雅黑" panose="020B0503020204020204" pitchFamily="34" charset="-122"/>
                </a:rPr>
                <a:t>产品基本介绍</a:t>
              </a:r>
            </a:p>
          </p:txBody>
        </p:sp>
        <p:grpSp>
          <p:nvGrpSpPr>
            <p:cNvPr id="44" name="组合 43">
              <a:extLst>
                <a:ext uri="{FF2B5EF4-FFF2-40B4-BE49-F238E27FC236}">
                  <a16:creationId xmlns:a16="http://schemas.microsoft.com/office/drawing/2014/main" id="{9BE8C066-6C85-4D09-97FB-953562AE1351}"/>
                </a:ext>
              </a:extLst>
            </p:cNvPr>
            <p:cNvGrpSpPr/>
            <p:nvPr/>
          </p:nvGrpSpPr>
          <p:grpSpPr>
            <a:xfrm>
              <a:off x="4750653" y="2424622"/>
              <a:ext cx="1175657" cy="773935"/>
              <a:chOff x="4539343" y="2220686"/>
              <a:chExt cx="1175657" cy="773935"/>
            </a:xfrm>
          </p:grpSpPr>
          <p:cxnSp>
            <p:nvCxnSpPr>
              <p:cNvPr id="41" name="直接连接符 40">
                <a:extLst>
                  <a:ext uri="{FF2B5EF4-FFF2-40B4-BE49-F238E27FC236}">
                    <a16:creationId xmlns:a16="http://schemas.microsoft.com/office/drawing/2014/main" id="{51D1DF08-942B-4532-9467-AFE0DCA20026}"/>
                  </a:ext>
                </a:extLst>
              </p:cNvPr>
              <p:cNvCxnSpPr/>
              <p:nvPr/>
            </p:nvCxnSpPr>
            <p:spPr>
              <a:xfrm flipH="1">
                <a:off x="4539343" y="2220686"/>
                <a:ext cx="1175657" cy="0"/>
              </a:xfrm>
              <a:prstGeom prst="line">
                <a:avLst/>
              </a:prstGeom>
              <a:ln w="19050">
                <a:solidFill>
                  <a:srgbClr val="ED5276"/>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D5BC09B7-8064-4CD8-88D4-3F360D53A76A}"/>
                  </a:ext>
                </a:extLst>
              </p:cNvPr>
              <p:cNvCxnSpPr>
                <a:cxnSpLocks/>
              </p:cNvCxnSpPr>
              <p:nvPr/>
            </p:nvCxnSpPr>
            <p:spPr>
              <a:xfrm flipV="1">
                <a:off x="4539343" y="2220686"/>
                <a:ext cx="1" cy="773935"/>
              </a:xfrm>
              <a:prstGeom prst="line">
                <a:avLst/>
              </a:prstGeom>
              <a:ln w="19050">
                <a:solidFill>
                  <a:srgbClr val="ED5276"/>
                </a:solidFill>
              </a:ln>
            </p:spPr>
            <p:style>
              <a:lnRef idx="1">
                <a:schemeClr val="accent1"/>
              </a:lnRef>
              <a:fillRef idx="0">
                <a:schemeClr val="accent1"/>
              </a:fillRef>
              <a:effectRef idx="0">
                <a:schemeClr val="accent1"/>
              </a:effectRef>
              <a:fontRef idx="minor">
                <a:schemeClr val="tx1"/>
              </a:fontRef>
            </p:style>
          </p:cxnSp>
        </p:grpSp>
        <p:grpSp>
          <p:nvGrpSpPr>
            <p:cNvPr id="45" name="组合 44">
              <a:extLst>
                <a:ext uri="{FF2B5EF4-FFF2-40B4-BE49-F238E27FC236}">
                  <a16:creationId xmlns:a16="http://schemas.microsoft.com/office/drawing/2014/main" id="{B8F9B321-35E7-44A1-B764-33E1C4A7EF01}"/>
                </a:ext>
              </a:extLst>
            </p:cNvPr>
            <p:cNvGrpSpPr/>
            <p:nvPr/>
          </p:nvGrpSpPr>
          <p:grpSpPr>
            <a:xfrm flipH="1" flipV="1">
              <a:off x="8991735" y="4396328"/>
              <a:ext cx="1175657" cy="773935"/>
              <a:chOff x="4539343" y="2220686"/>
              <a:chExt cx="1175657" cy="773935"/>
            </a:xfrm>
          </p:grpSpPr>
          <p:cxnSp>
            <p:nvCxnSpPr>
              <p:cNvPr id="46" name="直接连接符 45">
                <a:extLst>
                  <a:ext uri="{FF2B5EF4-FFF2-40B4-BE49-F238E27FC236}">
                    <a16:creationId xmlns:a16="http://schemas.microsoft.com/office/drawing/2014/main" id="{438FB44A-AEE1-48C0-98DA-D94A4729EEBF}"/>
                  </a:ext>
                </a:extLst>
              </p:cNvPr>
              <p:cNvCxnSpPr/>
              <p:nvPr/>
            </p:nvCxnSpPr>
            <p:spPr>
              <a:xfrm flipH="1">
                <a:off x="4539343" y="2220686"/>
                <a:ext cx="1175657" cy="0"/>
              </a:xfrm>
              <a:prstGeom prst="line">
                <a:avLst/>
              </a:prstGeom>
              <a:ln w="19050">
                <a:solidFill>
                  <a:srgbClr val="584068"/>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30E6CD8C-5ACD-46C8-B377-6F73916F237A}"/>
                  </a:ext>
                </a:extLst>
              </p:cNvPr>
              <p:cNvCxnSpPr>
                <a:cxnSpLocks/>
              </p:cNvCxnSpPr>
              <p:nvPr/>
            </p:nvCxnSpPr>
            <p:spPr>
              <a:xfrm flipV="1">
                <a:off x="4539343" y="2220686"/>
                <a:ext cx="1" cy="773935"/>
              </a:xfrm>
              <a:prstGeom prst="line">
                <a:avLst/>
              </a:prstGeom>
              <a:ln w="19050">
                <a:solidFill>
                  <a:srgbClr val="584068"/>
                </a:solidFill>
              </a:ln>
            </p:spPr>
            <p:style>
              <a:lnRef idx="1">
                <a:schemeClr val="accent1"/>
              </a:lnRef>
              <a:fillRef idx="0">
                <a:schemeClr val="accent1"/>
              </a:fillRef>
              <a:effectRef idx="0">
                <a:schemeClr val="accent1"/>
              </a:effectRef>
              <a:fontRef idx="minor">
                <a:schemeClr val="tx1"/>
              </a:fontRef>
            </p:style>
          </p:cxnSp>
        </p:grpSp>
      </p:grpSp>
      <p:sp>
        <p:nvSpPr>
          <p:cNvPr id="18" name="Shape 2633">
            <a:extLst>
              <a:ext uri="{FF2B5EF4-FFF2-40B4-BE49-F238E27FC236}">
                <a16:creationId xmlns:a16="http://schemas.microsoft.com/office/drawing/2014/main" id="{94E4F7D7-6577-43C9-B0EA-00E6471E278A}"/>
              </a:ext>
            </a:extLst>
          </p:cNvPr>
          <p:cNvSpPr>
            <a:spLocks noChangeAspect="1"/>
          </p:cNvSpPr>
          <p:nvPr/>
        </p:nvSpPr>
        <p:spPr>
          <a:xfrm>
            <a:off x="3599969" y="255640"/>
            <a:ext cx="421425" cy="421425"/>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solidFill>
              <a:schemeClr val="bg1"/>
            </a:solid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b="1" dirty="0">
              <a:solidFill>
                <a:schemeClr val="bg1"/>
              </a:solidFill>
              <a:latin typeface="Segoe UI" panose="020B0502040204020203" pitchFamily="34" charset="0"/>
            </a:endParaRPr>
          </a:p>
        </p:txBody>
      </p:sp>
      <p:sp>
        <p:nvSpPr>
          <p:cNvPr id="22" name="文本框 21">
            <a:extLst>
              <a:ext uri="{FF2B5EF4-FFF2-40B4-BE49-F238E27FC236}">
                <a16:creationId xmlns:a16="http://schemas.microsoft.com/office/drawing/2014/main" id="{9F56DAE8-B16F-42A1-8309-8A238F1C2A04}"/>
              </a:ext>
            </a:extLst>
          </p:cNvPr>
          <p:cNvSpPr txBox="1"/>
          <p:nvPr/>
        </p:nvSpPr>
        <p:spPr>
          <a:xfrm>
            <a:off x="1759169" y="4685323"/>
            <a:ext cx="492443" cy="1987199"/>
          </a:xfrm>
          <a:prstGeom prst="rect">
            <a:avLst/>
          </a:prstGeom>
          <a:noFill/>
        </p:spPr>
        <p:txBody>
          <a:bodyPr vert="eaVert" wrap="square" rtlCol="0">
            <a:spAutoFit/>
          </a:bodyPr>
          <a:lstStyle/>
          <a:p>
            <a:r>
              <a:rPr lang="en-US" altLang="zh-CN" sz="2000" b="1" dirty="0">
                <a:solidFill>
                  <a:schemeClr val="bg1"/>
                </a:solidFill>
                <a:latin typeface="Agency FB" panose="020B0503020202020204" pitchFamily="34" charset="0"/>
              </a:rPr>
              <a:t>Product Presentation</a:t>
            </a:r>
            <a:endParaRPr lang="zh-CN" altLang="en-US" sz="2000" b="1" dirty="0">
              <a:solidFill>
                <a:schemeClr val="bg1"/>
              </a:solidFill>
              <a:latin typeface="Agency FB" panose="020B0503020202020204" pitchFamily="34" charset="0"/>
            </a:endParaRPr>
          </a:p>
        </p:txBody>
      </p:sp>
    </p:spTree>
    <p:extLst>
      <p:ext uri="{BB962C8B-B14F-4D97-AF65-F5344CB8AC3E}">
        <p14:creationId xmlns:p14="http://schemas.microsoft.com/office/powerpoint/2010/main" val="3526831816"/>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randombar(horizontal)">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1" presetClass="entr" presetSubtype="1" fill="hold" nodeType="clickEffect">
                                  <p:stCondLst>
                                    <p:cond delay="0"/>
                                  </p:stCondLst>
                                  <p:childTnLst>
                                    <p:set>
                                      <p:cBhvr>
                                        <p:cTn id="28" dur="1" fill="hold">
                                          <p:stCondLst>
                                            <p:cond delay="0"/>
                                          </p:stCondLst>
                                        </p:cTn>
                                        <p:tgtEl>
                                          <p:spTgt spid="48"/>
                                        </p:tgtEl>
                                        <p:attrNameLst>
                                          <p:attrName>style.visibility</p:attrName>
                                        </p:attrNameLst>
                                      </p:cBhvr>
                                      <p:to>
                                        <p:strVal val="visible"/>
                                      </p:to>
                                    </p:set>
                                    <p:animEffect transition="in" filter="wheel(1)">
                                      <p:cBhvr>
                                        <p:cTn id="29" dur="2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8" grpId="0" animBg="1"/>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15" name="组合 14">
            <a:extLst>
              <a:ext uri="{FF2B5EF4-FFF2-40B4-BE49-F238E27FC236}">
                <a16:creationId xmlns:a16="http://schemas.microsoft.com/office/drawing/2014/main" id="{D5340231-64F3-45D9-B0CF-D7C7CC8A14D1}"/>
              </a:ext>
            </a:extLst>
          </p:cNvPr>
          <p:cNvGrpSpPr/>
          <p:nvPr/>
        </p:nvGrpSpPr>
        <p:grpSpPr>
          <a:xfrm>
            <a:off x="1367102" y="2547163"/>
            <a:ext cx="3445790" cy="1623906"/>
            <a:chOff x="3512297" y="2038618"/>
            <a:chExt cx="3445790" cy="1623906"/>
          </a:xfrm>
        </p:grpSpPr>
        <p:sp>
          <p:nvSpPr>
            <p:cNvPr id="16" name="Title 20">
              <a:extLst>
                <a:ext uri="{FF2B5EF4-FFF2-40B4-BE49-F238E27FC236}">
                  <a16:creationId xmlns:a16="http://schemas.microsoft.com/office/drawing/2014/main" id="{BE10627A-732D-4D16-98D6-AE154A34B8DF}"/>
                </a:ext>
              </a:extLst>
            </p:cNvPr>
            <p:cNvSpPr txBox="1">
              <a:spLocks/>
            </p:cNvSpPr>
            <p:nvPr/>
          </p:nvSpPr>
          <p:spPr>
            <a:xfrm>
              <a:off x="3588497" y="2407950"/>
              <a:ext cx="3369590" cy="1254574"/>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您的内容打在这里或者通过复制您的文本后在此框中您的内容打在这里或者通过复制您的文本后在此框中您的内容打在这里或者通过复制您的文本后在此框中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17" name="文本框 16">
              <a:extLst>
                <a:ext uri="{FF2B5EF4-FFF2-40B4-BE49-F238E27FC236}">
                  <a16:creationId xmlns:a16="http://schemas.microsoft.com/office/drawing/2014/main" id="{717AF1DD-F815-4593-8187-5E52D342DD10}"/>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7" name="组合 6">
            <a:extLst>
              <a:ext uri="{FF2B5EF4-FFF2-40B4-BE49-F238E27FC236}">
                <a16:creationId xmlns:a16="http://schemas.microsoft.com/office/drawing/2014/main" id="{2161C7D7-26A0-4F8F-92F7-7EEF72144537}"/>
              </a:ext>
            </a:extLst>
          </p:cNvPr>
          <p:cNvGrpSpPr/>
          <p:nvPr/>
        </p:nvGrpSpPr>
        <p:grpSpPr>
          <a:xfrm>
            <a:off x="5954970" y="2548535"/>
            <a:ext cx="4663728" cy="1760930"/>
            <a:chOff x="5051721" y="1598082"/>
            <a:chExt cx="4663728" cy="1760930"/>
          </a:xfrm>
        </p:grpSpPr>
        <p:pic>
          <p:nvPicPr>
            <p:cNvPr id="23" name="图片 22">
              <a:extLst>
                <a:ext uri="{FF2B5EF4-FFF2-40B4-BE49-F238E27FC236}">
                  <a16:creationId xmlns:a16="http://schemas.microsoft.com/office/drawing/2014/main" id="{66F5012C-BE52-4C1F-8237-FA312273AE0D}"/>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32461" r="63468"/>
            <a:stretch/>
          </p:blipFill>
          <p:spPr>
            <a:xfrm>
              <a:off x="5051721" y="1598082"/>
              <a:ext cx="2088558" cy="1760930"/>
            </a:xfrm>
            <a:prstGeom prst="rect">
              <a:avLst/>
            </a:prstGeom>
          </p:spPr>
        </p:pic>
        <p:pic>
          <p:nvPicPr>
            <p:cNvPr id="24" name="图片 23">
              <a:extLst>
                <a:ext uri="{FF2B5EF4-FFF2-40B4-BE49-F238E27FC236}">
                  <a16:creationId xmlns:a16="http://schemas.microsoft.com/office/drawing/2014/main" id="{981118EA-A403-42CF-A548-39494178C4F6}"/>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32461" r="83988"/>
            <a:stretch/>
          </p:blipFill>
          <p:spPr>
            <a:xfrm>
              <a:off x="7512423" y="1598082"/>
              <a:ext cx="915441" cy="1760930"/>
            </a:xfrm>
            <a:prstGeom prst="rect">
              <a:avLst/>
            </a:prstGeom>
          </p:spPr>
        </p:pic>
        <p:pic>
          <p:nvPicPr>
            <p:cNvPr id="25" name="图片 24">
              <a:extLst>
                <a:ext uri="{FF2B5EF4-FFF2-40B4-BE49-F238E27FC236}">
                  <a16:creationId xmlns:a16="http://schemas.microsoft.com/office/drawing/2014/main" id="{1A96CE19-2AB8-45B8-99D5-97A7D9DE132A}"/>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32461" r="83988" b="36450"/>
            <a:stretch/>
          </p:blipFill>
          <p:spPr>
            <a:xfrm>
              <a:off x="8800008" y="1598082"/>
              <a:ext cx="915441" cy="810581"/>
            </a:xfrm>
            <a:prstGeom prst="rect">
              <a:avLst/>
            </a:prstGeom>
          </p:spPr>
        </p:pic>
        <p:pic>
          <p:nvPicPr>
            <p:cNvPr id="26" name="图片 25">
              <a:extLst>
                <a:ext uri="{FF2B5EF4-FFF2-40B4-BE49-F238E27FC236}">
                  <a16:creationId xmlns:a16="http://schemas.microsoft.com/office/drawing/2014/main" id="{FAF2C665-6960-4AD5-9703-8534B0EF0B59}"/>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68911" r="83988"/>
            <a:stretch/>
          </p:blipFill>
          <p:spPr>
            <a:xfrm>
              <a:off x="8800008" y="2548429"/>
              <a:ext cx="915441" cy="810582"/>
            </a:xfrm>
            <a:prstGeom prst="rect">
              <a:avLst/>
            </a:prstGeom>
          </p:spPr>
        </p:pic>
      </p:grpSp>
      <p:sp>
        <p:nvSpPr>
          <p:cNvPr id="8" name="矩形 7">
            <a:extLst>
              <a:ext uri="{FF2B5EF4-FFF2-40B4-BE49-F238E27FC236}">
                <a16:creationId xmlns:a16="http://schemas.microsoft.com/office/drawing/2014/main" id="{23D1A612-8D4C-4FF2-9CFA-6A6BEAFA5314}"/>
              </a:ext>
            </a:extLst>
          </p:cNvPr>
          <p:cNvSpPr/>
          <p:nvPr/>
        </p:nvSpPr>
        <p:spPr>
          <a:xfrm>
            <a:off x="5374853" y="2460144"/>
            <a:ext cx="1282425" cy="1937711"/>
          </a:xfrm>
          <a:prstGeom prst="rect">
            <a:avLst/>
          </a:prstGeom>
          <a:noFill/>
          <a:ln w="28575">
            <a:solidFill>
              <a:srgbClr val="5840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137D9977-720A-4174-B0D3-97C04D5A83C7}"/>
              </a:ext>
            </a:extLst>
          </p:cNvPr>
          <p:cNvSpPr/>
          <p:nvPr/>
        </p:nvSpPr>
        <p:spPr>
          <a:xfrm>
            <a:off x="7889218" y="1413046"/>
            <a:ext cx="679607" cy="1540779"/>
          </a:xfrm>
          <a:prstGeom prst="rect">
            <a:avLst/>
          </a:prstGeom>
          <a:noFill/>
          <a:ln w="28575">
            <a:solidFill>
              <a:srgbClr val="5840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E78DB3CA-1A77-4865-9A7B-0EF65014EA24}"/>
              </a:ext>
            </a:extLst>
          </p:cNvPr>
          <p:cNvSpPr/>
          <p:nvPr/>
        </p:nvSpPr>
        <p:spPr>
          <a:xfrm>
            <a:off x="10327684" y="4006428"/>
            <a:ext cx="582027" cy="557690"/>
          </a:xfrm>
          <a:prstGeom prst="rect">
            <a:avLst/>
          </a:prstGeom>
          <a:noFill/>
          <a:ln w="28575">
            <a:solidFill>
              <a:srgbClr val="5840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50985365"/>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500"/>
                                        <p:tgtEl>
                                          <p:spTgt spid="8"/>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down)">
                                      <p:cBhvr>
                                        <p:cTn id="13" dur="500"/>
                                        <p:tgtEl>
                                          <p:spTgt spid="2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wipe(down)">
                                      <p:cBhvr>
                                        <p:cTn id="16" dur="500"/>
                                        <p:tgtEl>
                                          <p:spTgt spid="28"/>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down)">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7" grpId="0" animBg="1"/>
      <p:bldP spid="2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8">
            <a:extLst>
              <a:ext uri="{FF2B5EF4-FFF2-40B4-BE49-F238E27FC236}">
                <a16:creationId xmlns:a16="http://schemas.microsoft.com/office/drawing/2014/main" id="{154EE4B2-B36C-4543-8019-8D0BA2197D10}"/>
              </a:ext>
            </a:extLst>
          </p:cNvPr>
          <p:cNvSpPr/>
          <p:nvPr/>
        </p:nvSpPr>
        <p:spPr>
          <a:xfrm>
            <a:off x="0" y="2465615"/>
            <a:ext cx="12192000" cy="2732314"/>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pic>
        <p:nvPicPr>
          <p:cNvPr id="8" name="图片 7">
            <a:extLst>
              <a:ext uri="{FF2B5EF4-FFF2-40B4-BE49-F238E27FC236}">
                <a16:creationId xmlns:a16="http://schemas.microsoft.com/office/drawing/2014/main" id="{6B165E4D-2EA8-47C4-B9FA-EAC801AB4454}"/>
              </a:ext>
            </a:extLst>
          </p:cNvPr>
          <p:cNvPicPr>
            <a:picLocks noChangeAspect="1"/>
          </p:cNvPicPr>
          <p:nvPr/>
        </p:nvPicPr>
        <p:blipFill>
          <a:blip r:embed="rId3" cstate="print">
            <a:extLst>
              <a:ext uri="{28A0092B-C50C-407E-A947-70E740481C1C}">
                <a14:useLocalDpi xmlns:a14="http://schemas.microsoft.com/office/drawing/2010/main" val="0"/>
              </a:ext>
            </a:extLst>
          </a:blip>
          <a:srcRect l="41879" t="25449" r="21157" b="8836"/>
          <a:stretch>
            <a:fillRect/>
          </a:stretch>
        </p:blipFill>
        <p:spPr>
          <a:xfrm>
            <a:off x="4800150" y="1076786"/>
            <a:ext cx="2591700" cy="2591700"/>
          </a:xfrm>
          <a:custGeom>
            <a:avLst/>
            <a:gdLst>
              <a:gd name="connsiteX0" fmla="*/ 2253343 w 4506686"/>
              <a:gd name="connsiteY0" fmla="*/ 0 h 4506686"/>
              <a:gd name="connsiteX1" fmla="*/ 4506686 w 4506686"/>
              <a:gd name="connsiteY1" fmla="*/ 2253343 h 4506686"/>
              <a:gd name="connsiteX2" fmla="*/ 2253343 w 4506686"/>
              <a:gd name="connsiteY2" fmla="*/ 4506686 h 4506686"/>
              <a:gd name="connsiteX3" fmla="*/ 0 w 4506686"/>
              <a:gd name="connsiteY3" fmla="*/ 2253343 h 4506686"/>
              <a:gd name="connsiteX4" fmla="*/ 2253343 w 4506686"/>
              <a:gd name="connsiteY4" fmla="*/ 0 h 4506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686" h="4506686">
                <a:moveTo>
                  <a:pt x="2253343" y="0"/>
                </a:moveTo>
                <a:cubicBezTo>
                  <a:pt x="3497830" y="0"/>
                  <a:pt x="4506686" y="1008856"/>
                  <a:pt x="4506686" y="2253343"/>
                </a:cubicBezTo>
                <a:cubicBezTo>
                  <a:pt x="4506686" y="3497830"/>
                  <a:pt x="3497830" y="4506686"/>
                  <a:pt x="2253343" y="4506686"/>
                </a:cubicBezTo>
                <a:cubicBezTo>
                  <a:pt x="1008856" y="4506686"/>
                  <a:pt x="0" y="3497830"/>
                  <a:pt x="0" y="2253343"/>
                </a:cubicBezTo>
                <a:cubicBezTo>
                  <a:pt x="0" y="1008856"/>
                  <a:pt x="1008856" y="0"/>
                  <a:pt x="2253343" y="0"/>
                </a:cubicBezTo>
                <a:close/>
              </a:path>
            </a:pathLst>
          </a:custGeom>
          <a:ln w="76200">
            <a:solidFill>
              <a:schemeClr val="bg1"/>
            </a:solidFill>
          </a:ln>
        </p:spPr>
      </p:pic>
      <p:sp>
        <p:nvSpPr>
          <p:cNvPr id="9" name="文本框 8">
            <a:extLst>
              <a:ext uri="{FF2B5EF4-FFF2-40B4-BE49-F238E27FC236}">
                <a16:creationId xmlns:a16="http://schemas.microsoft.com/office/drawing/2014/main" id="{A7817AC5-B003-4D49-BF66-710358251EAB}"/>
              </a:ext>
            </a:extLst>
          </p:cNvPr>
          <p:cNvSpPr txBox="1"/>
          <p:nvPr/>
        </p:nvSpPr>
        <p:spPr>
          <a:xfrm>
            <a:off x="5030477" y="3831772"/>
            <a:ext cx="2131046"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产品基本介绍</a:t>
            </a:r>
          </a:p>
        </p:txBody>
      </p:sp>
      <p:sp>
        <p:nvSpPr>
          <p:cNvPr id="10" name="Title 20">
            <a:extLst>
              <a:ext uri="{FF2B5EF4-FFF2-40B4-BE49-F238E27FC236}">
                <a16:creationId xmlns:a16="http://schemas.microsoft.com/office/drawing/2014/main" id="{1C8D8C8F-5A50-4EAD-BCB9-B25AC7A8D851}"/>
              </a:ext>
            </a:extLst>
          </p:cNvPr>
          <p:cNvSpPr txBox="1">
            <a:spLocks/>
          </p:cNvSpPr>
          <p:nvPr/>
        </p:nvSpPr>
        <p:spPr>
          <a:xfrm>
            <a:off x="2042885" y="4456723"/>
            <a:ext cx="8106230" cy="521361"/>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50000"/>
              </a:lnSpc>
              <a:spcBef>
                <a:spcPts val="1200"/>
              </a:spcBef>
            </a:pPr>
            <a:r>
              <a:rPr lang="zh-CN" altLang="en-US" sz="1200" b="1" dirty="0">
                <a:solidFill>
                  <a:schemeClr val="bg1"/>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您的内容打在这里或者通过复制您的文本后在此框中选择粘贴您的内容打在这里或者通过复制您的文本后您的内容打在这里或者通过复制您的文本后</a:t>
            </a:r>
            <a:endParaRPr lang="en-US" altLang="zh-CN" sz="12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1" name="文本框 10">
            <a:extLst>
              <a:ext uri="{FF2B5EF4-FFF2-40B4-BE49-F238E27FC236}">
                <a16:creationId xmlns:a16="http://schemas.microsoft.com/office/drawing/2014/main" id="{1F84F85B-4F9F-4159-AD78-B216A1EE7ACC}"/>
              </a:ext>
            </a:extLst>
          </p:cNvPr>
          <p:cNvSpPr txBox="1"/>
          <p:nvPr/>
        </p:nvSpPr>
        <p:spPr>
          <a:xfrm>
            <a:off x="10254345" y="393535"/>
            <a:ext cx="1937655" cy="1862048"/>
          </a:xfrm>
          <a:prstGeom prst="rect">
            <a:avLst/>
          </a:prstGeom>
          <a:noFill/>
        </p:spPr>
        <p:txBody>
          <a:bodyPr wrap="square" rtlCol="0">
            <a:spAutoFit/>
          </a:bodyPr>
          <a:lstStyle/>
          <a:p>
            <a:r>
              <a:rPr lang="en-US" altLang="zh-CN" sz="115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rPr>
              <a:t>04</a:t>
            </a:r>
            <a:endParaRPr lang="zh-CN" altLang="en-US" sz="115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endParaRPr>
          </a:p>
        </p:txBody>
      </p:sp>
    </p:spTree>
    <p:extLst>
      <p:ext uri="{BB962C8B-B14F-4D97-AF65-F5344CB8AC3E}">
        <p14:creationId xmlns:p14="http://schemas.microsoft.com/office/powerpoint/2010/main" val="420789547"/>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randombar(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37" name="组合 36">
            <a:extLst>
              <a:ext uri="{FF2B5EF4-FFF2-40B4-BE49-F238E27FC236}">
                <a16:creationId xmlns:a16="http://schemas.microsoft.com/office/drawing/2014/main" id="{3F96A8C6-2175-4BA8-BBC5-C21963809D4D}"/>
              </a:ext>
            </a:extLst>
          </p:cNvPr>
          <p:cNvGrpSpPr/>
          <p:nvPr/>
        </p:nvGrpSpPr>
        <p:grpSpPr>
          <a:xfrm>
            <a:off x="4428073" y="1467916"/>
            <a:ext cx="3335853" cy="3246746"/>
            <a:chOff x="3787436" y="1880376"/>
            <a:chExt cx="4617128" cy="4493796"/>
          </a:xfrm>
          <a:effectLst>
            <a:outerShdw blurRad="50800" dist="38100" dir="2700000" algn="tl" rotWithShape="0">
              <a:prstClr val="black">
                <a:alpha val="40000"/>
              </a:prstClr>
            </a:outerShdw>
          </a:effectLst>
        </p:grpSpPr>
        <p:grpSp>
          <p:nvGrpSpPr>
            <p:cNvPr id="38" name="Group 4">
              <a:extLst>
                <a:ext uri="{FF2B5EF4-FFF2-40B4-BE49-F238E27FC236}">
                  <a16:creationId xmlns:a16="http://schemas.microsoft.com/office/drawing/2014/main" id="{B80C821A-87B7-495E-B188-A6CEE468A61B}"/>
                </a:ext>
              </a:extLst>
            </p:cNvPr>
            <p:cNvGrpSpPr/>
            <p:nvPr/>
          </p:nvGrpSpPr>
          <p:grpSpPr>
            <a:xfrm>
              <a:off x="5024888" y="1880376"/>
              <a:ext cx="2142223" cy="2142222"/>
              <a:chOff x="5024888" y="1880376"/>
              <a:chExt cx="2142223" cy="2142222"/>
            </a:xfrm>
          </p:grpSpPr>
          <p:sp>
            <p:nvSpPr>
              <p:cNvPr id="54" name="Freeform 5">
                <a:extLst>
                  <a:ext uri="{FF2B5EF4-FFF2-40B4-BE49-F238E27FC236}">
                    <a16:creationId xmlns:a16="http://schemas.microsoft.com/office/drawing/2014/main" id="{7B2EBF70-F429-4D28-A68D-AA3E6D175E8C}"/>
                  </a:ext>
                </a:extLst>
              </p:cNvPr>
              <p:cNvSpPr>
                <a:spLocks/>
              </p:cNvSpPr>
              <p:nvPr/>
            </p:nvSpPr>
            <p:spPr bwMode="auto">
              <a:xfrm>
                <a:off x="5024888" y="1880376"/>
                <a:ext cx="2142223" cy="2142222"/>
              </a:xfrm>
              <a:custGeom>
                <a:avLst/>
                <a:gdLst>
                  <a:gd name="T0" fmla="*/ 170 w 1404"/>
                  <a:gd name="T1" fmla="*/ 1009 h 1404"/>
                  <a:gd name="T2" fmla="*/ 395 w 1404"/>
                  <a:gd name="T3" fmla="*/ 169 h 1404"/>
                  <a:gd name="T4" fmla="*/ 1234 w 1404"/>
                  <a:gd name="T5" fmla="*/ 394 h 1404"/>
                  <a:gd name="T6" fmla="*/ 1009 w 1404"/>
                  <a:gd name="T7" fmla="*/ 1234 h 1404"/>
                  <a:gd name="T8" fmla="*/ 170 w 1404"/>
                  <a:gd name="T9" fmla="*/ 1009 h 1404"/>
                </a:gdLst>
                <a:ahLst/>
                <a:cxnLst>
                  <a:cxn ang="0">
                    <a:pos x="T0" y="T1"/>
                  </a:cxn>
                  <a:cxn ang="0">
                    <a:pos x="T2" y="T3"/>
                  </a:cxn>
                  <a:cxn ang="0">
                    <a:pos x="T4" y="T5"/>
                  </a:cxn>
                  <a:cxn ang="0">
                    <a:pos x="T6" y="T7"/>
                  </a:cxn>
                  <a:cxn ang="0">
                    <a:pos x="T8" y="T9"/>
                  </a:cxn>
                </a:cxnLst>
                <a:rect l="0" t="0" r="r" b="b"/>
                <a:pathLst>
                  <a:path w="1404" h="1404">
                    <a:moveTo>
                      <a:pt x="170" y="1009"/>
                    </a:moveTo>
                    <a:cubicBezTo>
                      <a:pt x="0" y="715"/>
                      <a:pt x="101" y="339"/>
                      <a:pt x="395" y="169"/>
                    </a:cubicBezTo>
                    <a:cubicBezTo>
                      <a:pt x="689" y="0"/>
                      <a:pt x="1065" y="100"/>
                      <a:pt x="1234" y="394"/>
                    </a:cubicBezTo>
                    <a:cubicBezTo>
                      <a:pt x="1404" y="688"/>
                      <a:pt x="1303" y="1064"/>
                      <a:pt x="1009" y="1234"/>
                    </a:cubicBezTo>
                    <a:cubicBezTo>
                      <a:pt x="715" y="1404"/>
                      <a:pt x="339" y="1303"/>
                      <a:pt x="170" y="1009"/>
                    </a:cubicBezTo>
                    <a:close/>
                  </a:path>
                </a:pathLst>
              </a:custGeom>
              <a:solidFill>
                <a:srgbClr val="584068"/>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1">
                <a:extLst>
                  <a:ext uri="{FF2B5EF4-FFF2-40B4-BE49-F238E27FC236}">
                    <a16:creationId xmlns:a16="http://schemas.microsoft.com/office/drawing/2014/main" id="{1B221D0E-4BE3-4F46-A6A8-CB6C47536BA1}"/>
                  </a:ext>
                </a:extLst>
              </p:cNvPr>
              <p:cNvSpPr>
                <a:spLocks/>
              </p:cNvSpPr>
              <p:nvPr/>
            </p:nvSpPr>
            <p:spPr bwMode="auto">
              <a:xfrm>
                <a:off x="5465355" y="2321880"/>
                <a:ext cx="1260253" cy="1260253"/>
              </a:xfrm>
              <a:custGeom>
                <a:avLst/>
                <a:gdLst>
                  <a:gd name="T0" fmla="*/ 100 w 826"/>
                  <a:gd name="T1" fmla="*/ 594 h 826"/>
                  <a:gd name="T2" fmla="*/ 232 w 826"/>
                  <a:gd name="T3" fmla="*/ 99 h 826"/>
                  <a:gd name="T4" fmla="*/ 726 w 826"/>
                  <a:gd name="T5" fmla="*/ 232 h 826"/>
                  <a:gd name="T6" fmla="*/ 594 w 826"/>
                  <a:gd name="T7" fmla="*/ 726 h 826"/>
                  <a:gd name="T8" fmla="*/ 100 w 826"/>
                  <a:gd name="T9" fmla="*/ 594 h 826"/>
                </a:gdLst>
                <a:ahLst/>
                <a:cxnLst>
                  <a:cxn ang="0">
                    <a:pos x="T0" y="T1"/>
                  </a:cxn>
                  <a:cxn ang="0">
                    <a:pos x="T2" y="T3"/>
                  </a:cxn>
                  <a:cxn ang="0">
                    <a:pos x="T4" y="T5"/>
                  </a:cxn>
                  <a:cxn ang="0">
                    <a:pos x="T6" y="T7"/>
                  </a:cxn>
                  <a:cxn ang="0">
                    <a:pos x="T8" y="T9"/>
                  </a:cxn>
                </a:cxnLst>
                <a:rect l="0" t="0" r="r" b="b"/>
                <a:pathLst>
                  <a:path w="826" h="826">
                    <a:moveTo>
                      <a:pt x="100" y="594"/>
                    </a:moveTo>
                    <a:cubicBezTo>
                      <a:pt x="0" y="421"/>
                      <a:pt x="59" y="199"/>
                      <a:pt x="232" y="99"/>
                    </a:cubicBezTo>
                    <a:cubicBezTo>
                      <a:pt x="405" y="0"/>
                      <a:pt x="626" y="59"/>
                      <a:pt x="726" y="232"/>
                    </a:cubicBezTo>
                    <a:cubicBezTo>
                      <a:pt x="826" y="405"/>
                      <a:pt x="767" y="626"/>
                      <a:pt x="594" y="726"/>
                    </a:cubicBezTo>
                    <a:cubicBezTo>
                      <a:pt x="421" y="826"/>
                      <a:pt x="200" y="767"/>
                      <a:pt x="100" y="5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9" name="Group 17">
              <a:extLst>
                <a:ext uri="{FF2B5EF4-FFF2-40B4-BE49-F238E27FC236}">
                  <a16:creationId xmlns:a16="http://schemas.microsoft.com/office/drawing/2014/main" id="{717FDC75-C188-4199-BA46-DDC98B3768D5}"/>
                </a:ext>
              </a:extLst>
            </p:cNvPr>
            <p:cNvGrpSpPr/>
            <p:nvPr/>
          </p:nvGrpSpPr>
          <p:grpSpPr>
            <a:xfrm>
              <a:off x="6391890" y="2878422"/>
              <a:ext cx="2012674" cy="2042729"/>
              <a:chOff x="6391890" y="2878422"/>
              <a:chExt cx="2012674" cy="2042729"/>
            </a:xfrm>
          </p:grpSpPr>
          <p:sp>
            <p:nvSpPr>
              <p:cNvPr id="52" name="Freeform 9">
                <a:extLst>
                  <a:ext uri="{FF2B5EF4-FFF2-40B4-BE49-F238E27FC236}">
                    <a16:creationId xmlns:a16="http://schemas.microsoft.com/office/drawing/2014/main" id="{6FFE4D3F-545A-48F2-8DB7-AD2D15C68E42}"/>
                  </a:ext>
                </a:extLst>
              </p:cNvPr>
              <p:cNvSpPr>
                <a:spLocks/>
              </p:cNvSpPr>
              <p:nvPr/>
            </p:nvSpPr>
            <p:spPr bwMode="auto">
              <a:xfrm>
                <a:off x="6391890" y="2878422"/>
                <a:ext cx="2012674" cy="2042729"/>
              </a:xfrm>
              <a:custGeom>
                <a:avLst/>
                <a:gdLst>
                  <a:gd name="T0" fmla="*/ 924 w 1319"/>
                  <a:gd name="T1" fmla="*/ 105 h 1339"/>
                  <a:gd name="T2" fmla="*/ 421 w 1319"/>
                  <a:gd name="T3" fmla="*/ 55 h 1339"/>
                  <a:gd name="T4" fmla="*/ 113 w 1319"/>
                  <a:gd name="T5" fmla="*/ 580 h 1339"/>
                  <a:gd name="T6" fmla="*/ 2 w 1319"/>
                  <a:gd name="T7" fmla="*/ 630 h 1339"/>
                  <a:gd name="T8" fmla="*/ 310 w 1319"/>
                  <a:gd name="T9" fmla="*/ 1169 h 1339"/>
                  <a:gd name="T10" fmla="*/ 1149 w 1319"/>
                  <a:gd name="T11" fmla="*/ 944 h 1339"/>
                  <a:gd name="T12" fmla="*/ 924 w 1319"/>
                  <a:gd name="T13" fmla="*/ 105 h 1339"/>
                </a:gdLst>
                <a:ahLst/>
                <a:cxnLst>
                  <a:cxn ang="0">
                    <a:pos x="T0" y="T1"/>
                  </a:cxn>
                  <a:cxn ang="0">
                    <a:pos x="T2" y="T3"/>
                  </a:cxn>
                  <a:cxn ang="0">
                    <a:pos x="T4" y="T5"/>
                  </a:cxn>
                  <a:cxn ang="0">
                    <a:pos x="T6" y="T7"/>
                  </a:cxn>
                  <a:cxn ang="0">
                    <a:pos x="T8" y="T9"/>
                  </a:cxn>
                  <a:cxn ang="0">
                    <a:pos x="T10" y="T11"/>
                  </a:cxn>
                  <a:cxn ang="0">
                    <a:pos x="T12" y="T13"/>
                  </a:cxn>
                </a:cxnLst>
                <a:rect l="0" t="0" r="r" b="b"/>
                <a:pathLst>
                  <a:path w="1319" h="1339">
                    <a:moveTo>
                      <a:pt x="924" y="105"/>
                    </a:moveTo>
                    <a:cubicBezTo>
                      <a:pt x="765" y="13"/>
                      <a:pt x="582" y="0"/>
                      <a:pt x="421" y="55"/>
                    </a:cubicBezTo>
                    <a:cubicBezTo>
                      <a:pt x="418" y="264"/>
                      <a:pt x="308" y="467"/>
                      <a:pt x="113" y="580"/>
                    </a:cubicBezTo>
                    <a:cubicBezTo>
                      <a:pt x="77" y="601"/>
                      <a:pt x="40" y="617"/>
                      <a:pt x="2" y="630"/>
                    </a:cubicBezTo>
                    <a:cubicBezTo>
                      <a:pt x="0" y="845"/>
                      <a:pt x="111" y="1054"/>
                      <a:pt x="310" y="1169"/>
                    </a:cubicBezTo>
                    <a:cubicBezTo>
                      <a:pt x="604" y="1339"/>
                      <a:pt x="980" y="1238"/>
                      <a:pt x="1149" y="944"/>
                    </a:cubicBezTo>
                    <a:cubicBezTo>
                      <a:pt x="1319" y="650"/>
                      <a:pt x="1218" y="274"/>
                      <a:pt x="924" y="105"/>
                    </a:cubicBezTo>
                    <a:close/>
                  </a:path>
                </a:pathLst>
              </a:custGeom>
              <a:solidFill>
                <a:srgbClr val="584068"/>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2">
                <a:extLst>
                  <a:ext uri="{FF2B5EF4-FFF2-40B4-BE49-F238E27FC236}">
                    <a16:creationId xmlns:a16="http://schemas.microsoft.com/office/drawing/2014/main" id="{8FC672F8-4623-47A3-92BF-701D9341EF26}"/>
                  </a:ext>
                </a:extLst>
              </p:cNvPr>
              <p:cNvSpPr>
                <a:spLocks/>
              </p:cNvSpPr>
              <p:nvPr/>
            </p:nvSpPr>
            <p:spPr bwMode="auto">
              <a:xfrm>
                <a:off x="6702808" y="3220431"/>
                <a:ext cx="1260253" cy="1259217"/>
              </a:xfrm>
              <a:custGeom>
                <a:avLst/>
                <a:gdLst>
                  <a:gd name="T0" fmla="*/ 100 w 826"/>
                  <a:gd name="T1" fmla="*/ 232 h 826"/>
                  <a:gd name="T2" fmla="*/ 594 w 826"/>
                  <a:gd name="T3" fmla="*/ 100 h 826"/>
                  <a:gd name="T4" fmla="*/ 726 w 826"/>
                  <a:gd name="T5" fmla="*/ 594 h 826"/>
                  <a:gd name="T6" fmla="*/ 232 w 826"/>
                  <a:gd name="T7" fmla="*/ 726 h 826"/>
                  <a:gd name="T8" fmla="*/ 100 w 826"/>
                  <a:gd name="T9" fmla="*/ 232 h 826"/>
                </a:gdLst>
                <a:ahLst/>
                <a:cxnLst>
                  <a:cxn ang="0">
                    <a:pos x="T0" y="T1"/>
                  </a:cxn>
                  <a:cxn ang="0">
                    <a:pos x="T2" y="T3"/>
                  </a:cxn>
                  <a:cxn ang="0">
                    <a:pos x="T4" y="T5"/>
                  </a:cxn>
                  <a:cxn ang="0">
                    <a:pos x="T6" y="T7"/>
                  </a:cxn>
                  <a:cxn ang="0">
                    <a:pos x="T8" y="T9"/>
                  </a:cxn>
                </a:cxnLst>
                <a:rect l="0" t="0" r="r" b="b"/>
                <a:pathLst>
                  <a:path w="826" h="826">
                    <a:moveTo>
                      <a:pt x="100" y="232"/>
                    </a:moveTo>
                    <a:cubicBezTo>
                      <a:pt x="200" y="59"/>
                      <a:pt x="421" y="0"/>
                      <a:pt x="594" y="100"/>
                    </a:cubicBezTo>
                    <a:cubicBezTo>
                      <a:pt x="767" y="200"/>
                      <a:pt x="826" y="421"/>
                      <a:pt x="726" y="594"/>
                    </a:cubicBezTo>
                    <a:cubicBezTo>
                      <a:pt x="626" y="767"/>
                      <a:pt x="405" y="826"/>
                      <a:pt x="232" y="726"/>
                    </a:cubicBezTo>
                    <a:cubicBezTo>
                      <a:pt x="59" y="626"/>
                      <a:pt x="0" y="405"/>
                      <a:pt x="100" y="23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0" name="Group 3">
              <a:extLst>
                <a:ext uri="{FF2B5EF4-FFF2-40B4-BE49-F238E27FC236}">
                  <a16:creationId xmlns:a16="http://schemas.microsoft.com/office/drawing/2014/main" id="{4338C749-3819-484D-9DF3-830C982CFE86}"/>
                </a:ext>
              </a:extLst>
            </p:cNvPr>
            <p:cNvGrpSpPr/>
            <p:nvPr/>
          </p:nvGrpSpPr>
          <p:grpSpPr>
            <a:xfrm>
              <a:off x="3787436" y="2778928"/>
              <a:ext cx="2142223" cy="2142222"/>
              <a:chOff x="3787436" y="2778928"/>
              <a:chExt cx="2142223" cy="2142222"/>
            </a:xfrm>
          </p:grpSpPr>
          <p:sp>
            <p:nvSpPr>
              <p:cNvPr id="50" name="Freeform 6">
                <a:extLst>
                  <a:ext uri="{FF2B5EF4-FFF2-40B4-BE49-F238E27FC236}">
                    <a16:creationId xmlns:a16="http://schemas.microsoft.com/office/drawing/2014/main" id="{DFB3E74C-AB3C-4994-9154-CCA28B54EA01}"/>
                  </a:ext>
                </a:extLst>
              </p:cNvPr>
              <p:cNvSpPr>
                <a:spLocks/>
              </p:cNvSpPr>
              <p:nvPr/>
            </p:nvSpPr>
            <p:spPr bwMode="auto">
              <a:xfrm>
                <a:off x="3787436" y="2778928"/>
                <a:ext cx="2142223" cy="2142222"/>
              </a:xfrm>
              <a:custGeom>
                <a:avLst/>
                <a:gdLst>
                  <a:gd name="T0" fmla="*/ 170 w 1404"/>
                  <a:gd name="T1" fmla="*/ 395 h 1404"/>
                  <a:gd name="T2" fmla="*/ 1009 w 1404"/>
                  <a:gd name="T3" fmla="*/ 170 h 1404"/>
                  <a:gd name="T4" fmla="*/ 1234 w 1404"/>
                  <a:gd name="T5" fmla="*/ 1009 h 1404"/>
                  <a:gd name="T6" fmla="*/ 395 w 1404"/>
                  <a:gd name="T7" fmla="*/ 1234 h 1404"/>
                  <a:gd name="T8" fmla="*/ 170 w 1404"/>
                  <a:gd name="T9" fmla="*/ 395 h 1404"/>
                </a:gdLst>
                <a:ahLst/>
                <a:cxnLst>
                  <a:cxn ang="0">
                    <a:pos x="T0" y="T1"/>
                  </a:cxn>
                  <a:cxn ang="0">
                    <a:pos x="T2" y="T3"/>
                  </a:cxn>
                  <a:cxn ang="0">
                    <a:pos x="T4" y="T5"/>
                  </a:cxn>
                  <a:cxn ang="0">
                    <a:pos x="T6" y="T7"/>
                  </a:cxn>
                  <a:cxn ang="0">
                    <a:pos x="T8" y="T9"/>
                  </a:cxn>
                </a:cxnLst>
                <a:rect l="0" t="0" r="r" b="b"/>
                <a:pathLst>
                  <a:path w="1404" h="1404">
                    <a:moveTo>
                      <a:pt x="170" y="395"/>
                    </a:moveTo>
                    <a:cubicBezTo>
                      <a:pt x="339" y="101"/>
                      <a:pt x="715" y="0"/>
                      <a:pt x="1009" y="170"/>
                    </a:cubicBezTo>
                    <a:cubicBezTo>
                      <a:pt x="1303" y="339"/>
                      <a:pt x="1404" y="715"/>
                      <a:pt x="1234" y="1009"/>
                    </a:cubicBezTo>
                    <a:cubicBezTo>
                      <a:pt x="1065" y="1303"/>
                      <a:pt x="689" y="1404"/>
                      <a:pt x="395" y="1234"/>
                    </a:cubicBezTo>
                    <a:cubicBezTo>
                      <a:pt x="101" y="1064"/>
                      <a:pt x="0" y="689"/>
                      <a:pt x="170" y="395"/>
                    </a:cubicBezTo>
                    <a:close/>
                  </a:path>
                </a:pathLst>
              </a:custGeom>
              <a:solidFill>
                <a:srgbClr val="584068"/>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3">
                <a:extLst>
                  <a:ext uri="{FF2B5EF4-FFF2-40B4-BE49-F238E27FC236}">
                    <a16:creationId xmlns:a16="http://schemas.microsoft.com/office/drawing/2014/main" id="{D79D5C86-19FD-4A9C-B166-7FAF3D1D8936}"/>
                  </a:ext>
                </a:extLst>
              </p:cNvPr>
              <p:cNvSpPr>
                <a:spLocks/>
              </p:cNvSpPr>
              <p:nvPr/>
            </p:nvSpPr>
            <p:spPr bwMode="auto">
              <a:xfrm>
                <a:off x="4227903" y="3220431"/>
                <a:ext cx="1260253" cy="1259217"/>
              </a:xfrm>
              <a:custGeom>
                <a:avLst/>
                <a:gdLst>
                  <a:gd name="T0" fmla="*/ 100 w 826"/>
                  <a:gd name="T1" fmla="*/ 232 h 826"/>
                  <a:gd name="T2" fmla="*/ 594 w 826"/>
                  <a:gd name="T3" fmla="*/ 100 h 826"/>
                  <a:gd name="T4" fmla="*/ 726 w 826"/>
                  <a:gd name="T5" fmla="*/ 594 h 826"/>
                  <a:gd name="T6" fmla="*/ 232 w 826"/>
                  <a:gd name="T7" fmla="*/ 726 h 826"/>
                  <a:gd name="T8" fmla="*/ 100 w 826"/>
                  <a:gd name="T9" fmla="*/ 232 h 826"/>
                </a:gdLst>
                <a:ahLst/>
                <a:cxnLst>
                  <a:cxn ang="0">
                    <a:pos x="T0" y="T1"/>
                  </a:cxn>
                  <a:cxn ang="0">
                    <a:pos x="T2" y="T3"/>
                  </a:cxn>
                  <a:cxn ang="0">
                    <a:pos x="T4" y="T5"/>
                  </a:cxn>
                  <a:cxn ang="0">
                    <a:pos x="T6" y="T7"/>
                  </a:cxn>
                  <a:cxn ang="0">
                    <a:pos x="T8" y="T9"/>
                  </a:cxn>
                </a:cxnLst>
                <a:rect l="0" t="0" r="r" b="b"/>
                <a:pathLst>
                  <a:path w="826" h="826">
                    <a:moveTo>
                      <a:pt x="100" y="232"/>
                    </a:moveTo>
                    <a:cubicBezTo>
                      <a:pt x="200" y="59"/>
                      <a:pt x="421" y="0"/>
                      <a:pt x="594" y="100"/>
                    </a:cubicBezTo>
                    <a:cubicBezTo>
                      <a:pt x="767" y="200"/>
                      <a:pt x="826" y="421"/>
                      <a:pt x="726" y="594"/>
                    </a:cubicBezTo>
                    <a:cubicBezTo>
                      <a:pt x="626" y="767"/>
                      <a:pt x="405" y="826"/>
                      <a:pt x="232" y="726"/>
                    </a:cubicBezTo>
                    <a:cubicBezTo>
                      <a:pt x="59" y="626"/>
                      <a:pt x="0" y="405"/>
                      <a:pt x="100" y="23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1" name="Group 19">
              <a:extLst>
                <a:ext uri="{FF2B5EF4-FFF2-40B4-BE49-F238E27FC236}">
                  <a16:creationId xmlns:a16="http://schemas.microsoft.com/office/drawing/2014/main" id="{1ACE4671-A085-43FE-B3E6-349D0EF2D788}"/>
                </a:ext>
              </a:extLst>
            </p:cNvPr>
            <p:cNvGrpSpPr/>
            <p:nvPr/>
          </p:nvGrpSpPr>
          <p:grpSpPr>
            <a:xfrm>
              <a:off x="4260031" y="4232986"/>
              <a:ext cx="2142223" cy="2141186"/>
              <a:chOff x="4260031" y="4232986"/>
              <a:chExt cx="2142223" cy="2141186"/>
            </a:xfrm>
          </p:grpSpPr>
          <p:sp>
            <p:nvSpPr>
              <p:cNvPr id="48" name="Freeform 7">
                <a:extLst>
                  <a:ext uri="{FF2B5EF4-FFF2-40B4-BE49-F238E27FC236}">
                    <a16:creationId xmlns:a16="http://schemas.microsoft.com/office/drawing/2014/main" id="{7A8427E6-205C-482E-A518-79296EAE241A}"/>
                  </a:ext>
                </a:extLst>
              </p:cNvPr>
              <p:cNvSpPr>
                <a:spLocks/>
              </p:cNvSpPr>
              <p:nvPr/>
            </p:nvSpPr>
            <p:spPr bwMode="auto">
              <a:xfrm>
                <a:off x="4260031" y="4232986"/>
                <a:ext cx="2142223" cy="2141186"/>
              </a:xfrm>
              <a:custGeom>
                <a:avLst/>
                <a:gdLst>
                  <a:gd name="T0" fmla="*/ 169 w 1404"/>
                  <a:gd name="T1" fmla="*/ 1010 h 1404"/>
                  <a:gd name="T2" fmla="*/ 394 w 1404"/>
                  <a:gd name="T3" fmla="*/ 170 h 1404"/>
                  <a:gd name="T4" fmla="*/ 1234 w 1404"/>
                  <a:gd name="T5" fmla="*/ 395 h 1404"/>
                  <a:gd name="T6" fmla="*/ 1009 w 1404"/>
                  <a:gd name="T7" fmla="*/ 1235 h 1404"/>
                  <a:gd name="T8" fmla="*/ 169 w 1404"/>
                  <a:gd name="T9" fmla="*/ 1010 h 1404"/>
                </a:gdLst>
                <a:ahLst/>
                <a:cxnLst>
                  <a:cxn ang="0">
                    <a:pos x="T0" y="T1"/>
                  </a:cxn>
                  <a:cxn ang="0">
                    <a:pos x="T2" y="T3"/>
                  </a:cxn>
                  <a:cxn ang="0">
                    <a:pos x="T4" y="T5"/>
                  </a:cxn>
                  <a:cxn ang="0">
                    <a:pos x="T6" y="T7"/>
                  </a:cxn>
                  <a:cxn ang="0">
                    <a:pos x="T8" y="T9"/>
                  </a:cxn>
                </a:cxnLst>
                <a:rect l="0" t="0" r="r" b="b"/>
                <a:pathLst>
                  <a:path w="1404" h="1404">
                    <a:moveTo>
                      <a:pt x="169" y="1010"/>
                    </a:moveTo>
                    <a:cubicBezTo>
                      <a:pt x="0" y="716"/>
                      <a:pt x="100" y="340"/>
                      <a:pt x="394" y="170"/>
                    </a:cubicBezTo>
                    <a:cubicBezTo>
                      <a:pt x="688" y="0"/>
                      <a:pt x="1064" y="101"/>
                      <a:pt x="1234" y="395"/>
                    </a:cubicBezTo>
                    <a:cubicBezTo>
                      <a:pt x="1404" y="689"/>
                      <a:pt x="1303" y="1065"/>
                      <a:pt x="1009" y="1235"/>
                    </a:cubicBezTo>
                    <a:cubicBezTo>
                      <a:pt x="715" y="1404"/>
                      <a:pt x="339" y="1304"/>
                      <a:pt x="169" y="1010"/>
                    </a:cubicBezTo>
                    <a:close/>
                  </a:path>
                </a:pathLst>
              </a:custGeom>
              <a:solidFill>
                <a:srgbClr val="584068"/>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49" name="Freeform 14">
                <a:extLst>
                  <a:ext uri="{FF2B5EF4-FFF2-40B4-BE49-F238E27FC236}">
                    <a16:creationId xmlns:a16="http://schemas.microsoft.com/office/drawing/2014/main" id="{B33EF143-F8A5-4136-A506-BB91843059B5}"/>
                  </a:ext>
                </a:extLst>
              </p:cNvPr>
              <p:cNvSpPr>
                <a:spLocks/>
              </p:cNvSpPr>
              <p:nvPr/>
            </p:nvSpPr>
            <p:spPr bwMode="auto">
              <a:xfrm>
                <a:off x="4701534" y="4673453"/>
                <a:ext cx="1260253" cy="1260253"/>
              </a:xfrm>
              <a:custGeom>
                <a:avLst/>
                <a:gdLst>
                  <a:gd name="T0" fmla="*/ 100 w 826"/>
                  <a:gd name="T1" fmla="*/ 594 h 826"/>
                  <a:gd name="T2" fmla="*/ 232 w 826"/>
                  <a:gd name="T3" fmla="*/ 100 h 826"/>
                  <a:gd name="T4" fmla="*/ 726 w 826"/>
                  <a:gd name="T5" fmla="*/ 232 h 826"/>
                  <a:gd name="T6" fmla="*/ 594 w 826"/>
                  <a:gd name="T7" fmla="*/ 727 h 826"/>
                  <a:gd name="T8" fmla="*/ 100 w 826"/>
                  <a:gd name="T9" fmla="*/ 594 h 826"/>
                </a:gdLst>
                <a:ahLst/>
                <a:cxnLst>
                  <a:cxn ang="0">
                    <a:pos x="T0" y="T1"/>
                  </a:cxn>
                  <a:cxn ang="0">
                    <a:pos x="T2" y="T3"/>
                  </a:cxn>
                  <a:cxn ang="0">
                    <a:pos x="T4" y="T5"/>
                  </a:cxn>
                  <a:cxn ang="0">
                    <a:pos x="T6" y="T7"/>
                  </a:cxn>
                  <a:cxn ang="0">
                    <a:pos x="T8" y="T9"/>
                  </a:cxn>
                </a:cxnLst>
                <a:rect l="0" t="0" r="r" b="b"/>
                <a:pathLst>
                  <a:path w="826" h="826">
                    <a:moveTo>
                      <a:pt x="100" y="594"/>
                    </a:moveTo>
                    <a:cubicBezTo>
                      <a:pt x="0" y="421"/>
                      <a:pt x="59" y="200"/>
                      <a:pt x="232" y="100"/>
                    </a:cubicBezTo>
                    <a:cubicBezTo>
                      <a:pt x="405" y="0"/>
                      <a:pt x="626" y="59"/>
                      <a:pt x="726" y="232"/>
                    </a:cubicBezTo>
                    <a:cubicBezTo>
                      <a:pt x="826" y="405"/>
                      <a:pt x="767" y="627"/>
                      <a:pt x="594" y="727"/>
                    </a:cubicBezTo>
                    <a:cubicBezTo>
                      <a:pt x="421" y="826"/>
                      <a:pt x="199" y="767"/>
                      <a:pt x="100" y="5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2" name="Group 18">
              <a:extLst>
                <a:ext uri="{FF2B5EF4-FFF2-40B4-BE49-F238E27FC236}">
                  <a16:creationId xmlns:a16="http://schemas.microsoft.com/office/drawing/2014/main" id="{232B360F-F02C-4738-A4FE-DB55C8293FF8}"/>
                </a:ext>
              </a:extLst>
            </p:cNvPr>
            <p:cNvGrpSpPr/>
            <p:nvPr/>
          </p:nvGrpSpPr>
          <p:grpSpPr>
            <a:xfrm>
              <a:off x="5923441" y="4367717"/>
              <a:ext cx="1874834" cy="1873797"/>
              <a:chOff x="5923441" y="4367717"/>
              <a:chExt cx="1874834" cy="1873797"/>
            </a:xfrm>
          </p:grpSpPr>
          <p:sp>
            <p:nvSpPr>
              <p:cNvPr id="46" name="Oval 8">
                <a:extLst>
                  <a:ext uri="{FF2B5EF4-FFF2-40B4-BE49-F238E27FC236}">
                    <a16:creationId xmlns:a16="http://schemas.microsoft.com/office/drawing/2014/main" id="{99B90582-365F-433A-B1DA-AC65ACE31AF0}"/>
                  </a:ext>
                </a:extLst>
              </p:cNvPr>
              <p:cNvSpPr>
                <a:spLocks noChangeArrowheads="1"/>
              </p:cNvSpPr>
              <p:nvPr/>
            </p:nvSpPr>
            <p:spPr bwMode="auto">
              <a:xfrm>
                <a:off x="5923441" y="4367717"/>
                <a:ext cx="1874834" cy="1873797"/>
              </a:xfrm>
              <a:prstGeom prst="ellipse">
                <a:avLst/>
              </a:prstGeom>
              <a:solidFill>
                <a:srgbClr val="584068"/>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Oval 15">
                <a:extLst>
                  <a:ext uri="{FF2B5EF4-FFF2-40B4-BE49-F238E27FC236}">
                    <a16:creationId xmlns:a16="http://schemas.microsoft.com/office/drawing/2014/main" id="{996C925B-769B-4ABD-9A57-9A1B00F59FE2}"/>
                  </a:ext>
                </a:extLst>
              </p:cNvPr>
              <p:cNvSpPr>
                <a:spLocks noChangeArrowheads="1"/>
              </p:cNvSpPr>
              <p:nvPr/>
            </p:nvSpPr>
            <p:spPr bwMode="auto">
              <a:xfrm>
                <a:off x="6308979" y="4753255"/>
                <a:ext cx="1103758" cy="1102721"/>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5" name="Freeform 124">
              <a:extLst>
                <a:ext uri="{FF2B5EF4-FFF2-40B4-BE49-F238E27FC236}">
                  <a16:creationId xmlns:a16="http://schemas.microsoft.com/office/drawing/2014/main" id="{9F56116D-8B2E-4D32-AD1C-61055302853B}"/>
                </a:ext>
              </a:extLst>
            </p:cNvPr>
            <p:cNvSpPr>
              <a:spLocks noEditPoints="1"/>
            </p:cNvSpPr>
            <p:nvPr/>
          </p:nvSpPr>
          <p:spPr bwMode="auto">
            <a:xfrm>
              <a:off x="5836924" y="3931580"/>
              <a:ext cx="518156" cy="521562"/>
            </a:xfrm>
            <a:custGeom>
              <a:avLst/>
              <a:gdLst>
                <a:gd name="T0" fmla="*/ 639 w 1518"/>
                <a:gd name="T1" fmla="*/ 176 h 1524"/>
                <a:gd name="T2" fmla="*/ 475 w 1518"/>
                <a:gd name="T3" fmla="*/ 237 h 1524"/>
                <a:gd name="T4" fmla="*/ 338 w 1518"/>
                <a:gd name="T5" fmla="*/ 340 h 1524"/>
                <a:gd name="T6" fmla="*/ 235 w 1518"/>
                <a:gd name="T7" fmla="*/ 477 h 1524"/>
                <a:gd name="T8" fmla="*/ 175 w 1518"/>
                <a:gd name="T9" fmla="*/ 642 h 1524"/>
                <a:gd name="T10" fmla="*/ 166 w 1518"/>
                <a:gd name="T11" fmla="*/ 823 h 1524"/>
                <a:gd name="T12" fmla="*/ 210 w 1518"/>
                <a:gd name="T13" fmla="*/ 995 h 1524"/>
                <a:gd name="T14" fmla="*/ 299 w 1518"/>
                <a:gd name="T15" fmla="*/ 1142 h 1524"/>
                <a:gd name="T16" fmla="*/ 426 w 1518"/>
                <a:gd name="T17" fmla="*/ 1258 h 1524"/>
                <a:gd name="T18" fmla="*/ 582 w 1518"/>
                <a:gd name="T19" fmla="*/ 1333 h 1524"/>
                <a:gd name="T20" fmla="*/ 759 w 1518"/>
                <a:gd name="T21" fmla="*/ 1360 h 1524"/>
                <a:gd name="T22" fmla="*/ 936 w 1518"/>
                <a:gd name="T23" fmla="*/ 1333 h 1524"/>
                <a:gd name="T24" fmla="*/ 1092 w 1518"/>
                <a:gd name="T25" fmla="*/ 1258 h 1524"/>
                <a:gd name="T26" fmla="*/ 1219 w 1518"/>
                <a:gd name="T27" fmla="*/ 1142 h 1524"/>
                <a:gd name="T28" fmla="*/ 1308 w 1518"/>
                <a:gd name="T29" fmla="*/ 995 h 1524"/>
                <a:gd name="T30" fmla="*/ 1352 w 1518"/>
                <a:gd name="T31" fmla="*/ 823 h 1524"/>
                <a:gd name="T32" fmla="*/ 1343 w 1518"/>
                <a:gd name="T33" fmla="*/ 642 h 1524"/>
                <a:gd name="T34" fmla="*/ 1283 w 1518"/>
                <a:gd name="T35" fmla="*/ 477 h 1524"/>
                <a:gd name="T36" fmla="*/ 1180 w 1518"/>
                <a:gd name="T37" fmla="*/ 340 h 1524"/>
                <a:gd name="T38" fmla="*/ 1043 w 1518"/>
                <a:gd name="T39" fmla="*/ 237 h 1524"/>
                <a:gd name="T40" fmla="*/ 879 w 1518"/>
                <a:gd name="T41" fmla="*/ 176 h 1524"/>
                <a:gd name="T42" fmla="*/ 759 w 1518"/>
                <a:gd name="T43" fmla="*/ 0 h 1524"/>
                <a:gd name="T44" fmla="*/ 961 w 1518"/>
                <a:gd name="T45" fmla="*/ 27 h 1524"/>
                <a:gd name="T46" fmla="*/ 1142 w 1518"/>
                <a:gd name="T47" fmla="*/ 105 h 1524"/>
                <a:gd name="T48" fmla="*/ 1296 w 1518"/>
                <a:gd name="T49" fmla="*/ 224 h 1524"/>
                <a:gd name="T50" fmla="*/ 1414 w 1518"/>
                <a:gd name="T51" fmla="*/ 378 h 1524"/>
                <a:gd name="T52" fmla="*/ 1492 w 1518"/>
                <a:gd name="T53" fmla="*/ 560 h 1524"/>
                <a:gd name="T54" fmla="*/ 1518 w 1518"/>
                <a:gd name="T55" fmla="*/ 762 h 1524"/>
                <a:gd name="T56" fmla="*/ 1492 w 1518"/>
                <a:gd name="T57" fmla="*/ 964 h 1524"/>
                <a:gd name="T58" fmla="*/ 1414 w 1518"/>
                <a:gd name="T59" fmla="*/ 1146 h 1524"/>
                <a:gd name="T60" fmla="*/ 1296 w 1518"/>
                <a:gd name="T61" fmla="*/ 1300 h 1524"/>
                <a:gd name="T62" fmla="*/ 1142 w 1518"/>
                <a:gd name="T63" fmla="*/ 1419 h 1524"/>
                <a:gd name="T64" fmla="*/ 961 w 1518"/>
                <a:gd name="T65" fmla="*/ 1497 h 1524"/>
                <a:gd name="T66" fmla="*/ 759 w 1518"/>
                <a:gd name="T67" fmla="*/ 1524 h 1524"/>
                <a:gd name="T68" fmla="*/ 557 w 1518"/>
                <a:gd name="T69" fmla="*/ 1497 h 1524"/>
                <a:gd name="T70" fmla="*/ 376 w 1518"/>
                <a:gd name="T71" fmla="*/ 1419 h 1524"/>
                <a:gd name="T72" fmla="*/ 222 w 1518"/>
                <a:gd name="T73" fmla="*/ 1300 h 1524"/>
                <a:gd name="T74" fmla="*/ 104 w 1518"/>
                <a:gd name="T75" fmla="*/ 1146 h 1524"/>
                <a:gd name="T76" fmla="*/ 26 w 1518"/>
                <a:gd name="T77" fmla="*/ 964 h 1524"/>
                <a:gd name="T78" fmla="*/ 0 w 1518"/>
                <a:gd name="T79" fmla="*/ 762 h 1524"/>
                <a:gd name="T80" fmla="*/ 26 w 1518"/>
                <a:gd name="T81" fmla="*/ 560 h 1524"/>
                <a:gd name="T82" fmla="*/ 104 w 1518"/>
                <a:gd name="T83" fmla="*/ 378 h 1524"/>
                <a:gd name="T84" fmla="*/ 222 w 1518"/>
                <a:gd name="T85" fmla="*/ 224 h 1524"/>
                <a:gd name="T86" fmla="*/ 376 w 1518"/>
                <a:gd name="T87" fmla="*/ 105 h 1524"/>
                <a:gd name="T88" fmla="*/ 557 w 1518"/>
                <a:gd name="T89" fmla="*/ 27 h 1524"/>
                <a:gd name="T90" fmla="*/ 759 w 1518"/>
                <a:gd name="T91" fmla="*/ 0 h 1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18" h="1524">
                  <a:moveTo>
                    <a:pt x="759" y="164"/>
                  </a:moveTo>
                  <a:lnTo>
                    <a:pt x="699" y="167"/>
                  </a:lnTo>
                  <a:lnTo>
                    <a:pt x="639" y="176"/>
                  </a:lnTo>
                  <a:lnTo>
                    <a:pt x="582" y="191"/>
                  </a:lnTo>
                  <a:lnTo>
                    <a:pt x="527" y="211"/>
                  </a:lnTo>
                  <a:lnTo>
                    <a:pt x="475" y="237"/>
                  </a:lnTo>
                  <a:lnTo>
                    <a:pt x="426" y="266"/>
                  </a:lnTo>
                  <a:lnTo>
                    <a:pt x="380" y="300"/>
                  </a:lnTo>
                  <a:lnTo>
                    <a:pt x="338" y="340"/>
                  </a:lnTo>
                  <a:lnTo>
                    <a:pt x="299" y="382"/>
                  </a:lnTo>
                  <a:lnTo>
                    <a:pt x="265" y="428"/>
                  </a:lnTo>
                  <a:lnTo>
                    <a:pt x="235" y="477"/>
                  </a:lnTo>
                  <a:lnTo>
                    <a:pt x="210" y="529"/>
                  </a:lnTo>
                  <a:lnTo>
                    <a:pt x="189" y="584"/>
                  </a:lnTo>
                  <a:lnTo>
                    <a:pt x="175" y="642"/>
                  </a:lnTo>
                  <a:lnTo>
                    <a:pt x="166" y="701"/>
                  </a:lnTo>
                  <a:lnTo>
                    <a:pt x="163" y="762"/>
                  </a:lnTo>
                  <a:lnTo>
                    <a:pt x="166" y="823"/>
                  </a:lnTo>
                  <a:lnTo>
                    <a:pt x="175" y="882"/>
                  </a:lnTo>
                  <a:lnTo>
                    <a:pt x="189" y="940"/>
                  </a:lnTo>
                  <a:lnTo>
                    <a:pt x="210" y="995"/>
                  </a:lnTo>
                  <a:lnTo>
                    <a:pt x="235" y="1047"/>
                  </a:lnTo>
                  <a:lnTo>
                    <a:pt x="265" y="1096"/>
                  </a:lnTo>
                  <a:lnTo>
                    <a:pt x="299" y="1142"/>
                  </a:lnTo>
                  <a:lnTo>
                    <a:pt x="338" y="1184"/>
                  </a:lnTo>
                  <a:lnTo>
                    <a:pt x="380" y="1224"/>
                  </a:lnTo>
                  <a:lnTo>
                    <a:pt x="426" y="1258"/>
                  </a:lnTo>
                  <a:lnTo>
                    <a:pt x="475" y="1287"/>
                  </a:lnTo>
                  <a:lnTo>
                    <a:pt x="527" y="1313"/>
                  </a:lnTo>
                  <a:lnTo>
                    <a:pt x="582" y="1333"/>
                  </a:lnTo>
                  <a:lnTo>
                    <a:pt x="639" y="1348"/>
                  </a:lnTo>
                  <a:lnTo>
                    <a:pt x="699" y="1357"/>
                  </a:lnTo>
                  <a:lnTo>
                    <a:pt x="759" y="1360"/>
                  </a:lnTo>
                  <a:lnTo>
                    <a:pt x="819" y="1357"/>
                  </a:lnTo>
                  <a:lnTo>
                    <a:pt x="879" y="1348"/>
                  </a:lnTo>
                  <a:lnTo>
                    <a:pt x="936" y="1333"/>
                  </a:lnTo>
                  <a:lnTo>
                    <a:pt x="991" y="1313"/>
                  </a:lnTo>
                  <a:lnTo>
                    <a:pt x="1043" y="1287"/>
                  </a:lnTo>
                  <a:lnTo>
                    <a:pt x="1092" y="1258"/>
                  </a:lnTo>
                  <a:lnTo>
                    <a:pt x="1138" y="1224"/>
                  </a:lnTo>
                  <a:lnTo>
                    <a:pt x="1180" y="1184"/>
                  </a:lnTo>
                  <a:lnTo>
                    <a:pt x="1219" y="1142"/>
                  </a:lnTo>
                  <a:lnTo>
                    <a:pt x="1253" y="1096"/>
                  </a:lnTo>
                  <a:lnTo>
                    <a:pt x="1283" y="1047"/>
                  </a:lnTo>
                  <a:lnTo>
                    <a:pt x="1308" y="995"/>
                  </a:lnTo>
                  <a:lnTo>
                    <a:pt x="1329" y="940"/>
                  </a:lnTo>
                  <a:lnTo>
                    <a:pt x="1343" y="882"/>
                  </a:lnTo>
                  <a:lnTo>
                    <a:pt x="1352" y="823"/>
                  </a:lnTo>
                  <a:lnTo>
                    <a:pt x="1355" y="762"/>
                  </a:lnTo>
                  <a:lnTo>
                    <a:pt x="1352" y="701"/>
                  </a:lnTo>
                  <a:lnTo>
                    <a:pt x="1343" y="642"/>
                  </a:lnTo>
                  <a:lnTo>
                    <a:pt x="1329" y="584"/>
                  </a:lnTo>
                  <a:lnTo>
                    <a:pt x="1308" y="529"/>
                  </a:lnTo>
                  <a:lnTo>
                    <a:pt x="1283" y="477"/>
                  </a:lnTo>
                  <a:lnTo>
                    <a:pt x="1253" y="428"/>
                  </a:lnTo>
                  <a:lnTo>
                    <a:pt x="1219" y="382"/>
                  </a:lnTo>
                  <a:lnTo>
                    <a:pt x="1180" y="340"/>
                  </a:lnTo>
                  <a:lnTo>
                    <a:pt x="1138" y="300"/>
                  </a:lnTo>
                  <a:lnTo>
                    <a:pt x="1092" y="266"/>
                  </a:lnTo>
                  <a:lnTo>
                    <a:pt x="1043" y="237"/>
                  </a:lnTo>
                  <a:lnTo>
                    <a:pt x="991" y="211"/>
                  </a:lnTo>
                  <a:lnTo>
                    <a:pt x="936" y="191"/>
                  </a:lnTo>
                  <a:lnTo>
                    <a:pt x="879" y="176"/>
                  </a:lnTo>
                  <a:lnTo>
                    <a:pt x="819" y="167"/>
                  </a:lnTo>
                  <a:lnTo>
                    <a:pt x="759" y="164"/>
                  </a:lnTo>
                  <a:close/>
                  <a:moveTo>
                    <a:pt x="759" y="0"/>
                  </a:moveTo>
                  <a:lnTo>
                    <a:pt x="828" y="4"/>
                  </a:lnTo>
                  <a:lnTo>
                    <a:pt x="896" y="12"/>
                  </a:lnTo>
                  <a:lnTo>
                    <a:pt x="961" y="27"/>
                  </a:lnTo>
                  <a:lnTo>
                    <a:pt x="1024" y="48"/>
                  </a:lnTo>
                  <a:lnTo>
                    <a:pt x="1085" y="74"/>
                  </a:lnTo>
                  <a:lnTo>
                    <a:pt x="1142" y="105"/>
                  </a:lnTo>
                  <a:lnTo>
                    <a:pt x="1197" y="140"/>
                  </a:lnTo>
                  <a:lnTo>
                    <a:pt x="1248" y="179"/>
                  </a:lnTo>
                  <a:lnTo>
                    <a:pt x="1296" y="224"/>
                  </a:lnTo>
                  <a:lnTo>
                    <a:pt x="1340" y="272"/>
                  </a:lnTo>
                  <a:lnTo>
                    <a:pt x="1379" y="323"/>
                  </a:lnTo>
                  <a:lnTo>
                    <a:pt x="1414" y="378"/>
                  </a:lnTo>
                  <a:lnTo>
                    <a:pt x="1445" y="435"/>
                  </a:lnTo>
                  <a:lnTo>
                    <a:pt x="1471" y="496"/>
                  </a:lnTo>
                  <a:lnTo>
                    <a:pt x="1492" y="560"/>
                  </a:lnTo>
                  <a:lnTo>
                    <a:pt x="1507" y="625"/>
                  </a:lnTo>
                  <a:lnTo>
                    <a:pt x="1515" y="693"/>
                  </a:lnTo>
                  <a:lnTo>
                    <a:pt x="1518" y="762"/>
                  </a:lnTo>
                  <a:lnTo>
                    <a:pt x="1515" y="831"/>
                  </a:lnTo>
                  <a:lnTo>
                    <a:pt x="1507" y="899"/>
                  </a:lnTo>
                  <a:lnTo>
                    <a:pt x="1492" y="964"/>
                  </a:lnTo>
                  <a:lnTo>
                    <a:pt x="1471" y="1028"/>
                  </a:lnTo>
                  <a:lnTo>
                    <a:pt x="1445" y="1089"/>
                  </a:lnTo>
                  <a:lnTo>
                    <a:pt x="1414" y="1146"/>
                  </a:lnTo>
                  <a:lnTo>
                    <a:pt x="1379" y="1201"/>
                  </a:lnTo>
                  <a:lnTo>
                    <a:pt x="1340" y="1252"/>
                  </a:lnTo>
                  <a:lnTo>
                    <a:pt x="1296" y="1300"/>
                  </a:lnTo>
                  <a:lnTo>
                    <a:pt x="1248" y="1345"/>
                  </a:lnTo>
                  <a:lnTo>
                    <a:pt x="1197" y="1384"/>
                  </a:lnTo>
                  <a:lnTo>
                    <a:pt x="1142" y="1419"/>
                  </a:lnTo>
                  <a:lnTo>
                    <a:pt x="1085" y="1450"/>
                  </a:lnTo>
                  <a:lnTo>
                    <a:pt x="1024" y="1476"/>
                  </a:lnTo>
                  <a:lnTo>
                    <a:pt x="961" y="1497"/>
                  </a:lnTo>
                  <a:lnTo>
                    <a:pt x="896" y="1512"/>
                  </a:lnTo>
                  <a:lnTo>
                    <a:pt x="828" y="1520"/>
                  </a:lnTo>
                  <a:lnTo>
                    <a:pt x="759" y="1524"/>
                  </a:lnTo>
                  <a:lnTo>
                    <a:pt x="690" y="1520"/>
                  </a:lnTo>
                  <a:lnTo>
                    <a:pt x="622" y="1512"/>
                  </a:lnTo>
                  <a:lnTo>
                    <a:pt x="557" y="1497"/>
                  </a:lnTo>
                  <a:lnTo>
                    <a:pt x="494" y="1476"/>
                  </a:lnTo>
                  <a:lnTo>
                    <a:pt x="433" y="1450"/>
                  </a:lnTo>
                  <a:lnTo>
                    <a:pt x="376" y="1419"/>
                  </a:lnTo>
                  <a:lnTo>
                    <a:pt x="321" y="1384"/>
                  </a:lnTo>
                  <a:lnTo>
                    <a:pt x="270" y="1345"/>
                  </a:lnTo>
                  <a:lnTo>
                    <a:pt x="222" y="1300"/>
                  </a:lnTo>
                  <a:lnTo>
                    <a:pt x="178" y="1252"/>
                  </a:lnTo>
                  <a:lnTo>
                    <a:pt x="139" y="1201"/>
                  </a:lnTo>
                  <a:lnTo>
                    <a:pt x="104" y="1146"/>
                  </a:lnTo>
                  <a:lnTo>
                    <a:pt x="73" y="1089"/>
                  </a:lnTo>
                  <a:lnTo>
                    <a:pt x="47" y="1028"/>
                  </a:lnTo>
                  <a:lnTo>
                    <a:pt x="26" y="964"/>
                  </a:lnTo>
                  <a:lnTo>
                    <a:pt x="11" y="899"/>
                  </a:lnTo>
                  <a:lnTo>
                    <a:pt x="3" y="831"/>
                  </a:lnTo>
                  <a:lnTo>
                    <a:pt x="0" y="762"/>
                  </a:lnTo>
                  <a:lnTo>
                    <a:pt x="3" y="693"/>
                  </a:lnTo>
                  <a:lnTo>
                    <a:pt x="11" y="625"/>
                  </a:lnTo>
                  <a:lnTo>
                    <a:pt x="26" y="560"/>
                  </a:lnTo>
                  <a:lnTo>
                    <a:pt x="47" y="496"/>
                  </a:lnTo>
                  <a:lnTo>
                    <a:pt x="73" y="435"/>
                  </a:lnTo>
                  <a:lnTo>
                    <a:pt x="104" y="378"/>
                  </a:lnTo>
                  <a:lnTo>
                    <a:pt x="139" y="323"/>
                  </a:lnTo>
                  <a:lnTo>
                    <a:pt x="178" y="272"/>
                  </a:lnTo>
                  <a:lnTo>
                    <a:pt x="222" y="224"/>
                  </a:lnTo>
                  <a:lnTo>
                    <a:pt x="270" y="179"/>
                  </a:lnTo>
                  <a:lnTo>
                    <a:pt x="321" y="140"/>
                  </a:lnTo>
                  <a:lnTo>
                    <a:pt x="376" y="105"/>
                  </a:lnTo>
                  <a:lnTo>
                    <a:pt x="433" y="74"/>
                  </a:lnTo>
                  <a:lnTo>
                    <a:pt x="494" y="48"/>
                  </a:lnTo>
                  <a:lnTo>
                    <a:pt x="557" y="27"/>
                  </a:lnTo>
                  <a:lnTo>
                    <a:pt x="622" y="12"/>
                  </a:lnTo>
                  <a:lnTo>
                    <a:pt x="690" y="4"/>
                  </a:lnTo>
                  <a:lnTo>
                    <a:pt x="759" y="0"/>
                  </a:lnTo>
                  <a:close/>
                </a:path>
              </a:pathLst>
            </a:custGeom>
            <a:solidFill>
              <a:schemeClr val="bg1"/>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组合 8">
            <a:extLst>
              <a:ext uri="{FF2B5EF4-FFF2-40B4-BE49-F238E27FC236}">
                <a16:creationId xmlns:a16="http://schemas.microsoft.com/office/drawing/2014/main" id="{C1DD5B8E-B28A-41F4-B862-704F72A14BD9}"/>
              </a:ext>
            </a:extLst>
          </p:cNvPr>
          <p:cNvGrpSpPr/>
          <p:nvPr/>
        </p:nvGrpSpPr>
        <p:grpSpPr>
          <a:xfrm>
            <a:off x="1644345" y="4124041"/>
            <a:ext cx="3008832" cy="1181241"/>
            <a:chOff x="1109898" y="1629159"/>
            <a:chExt cx="3008832" cy="1181241"/>
          </a:xfrm>
        </p:grpSpPr>
        <p:sp>
          <p:nvSpPr>
            <p:cNvPr id="57" name="文本框 56">
              <a:extLst>
                <a:ext uri="{FF2B5EF4-FFF2-40B4-BE49-F238E27FC236}">
                  <a16:creationId xmlns:a16="http://schemas.microsoft.com/office/drawing/2014/main" id="{FFE30FCF-9A76-4F73-B907-B1B9EEA37DBE}"/>
                </a:ext>
              </a:extLst>
            </p:cNvPr>
            <p:cNvSpPr txBox="1"/>
            <p:nvPr/>
          </p:nvSpPr>
          <p:spPr>
            <a:xfrm>
              <a:off x="2030172" y="1629159"/>
              <a:ext cx="2088558" cy="338554"/>
            </a:xfrm>
            <a:prstGeom prst="rect">
              <a:avLst/>
            </a:prstGeom>
            <a:noFill/>
          </p:spPr>
          <p:txBody>
            <a:bodyPr wrap="square" rtlCol="0">
              <a:spAutoFit/>
            </a:bodyPr>
            <a:lstStyle/>
            <a:p>
              <a:r>
                <a:rPr lang="zh-CN" altLang="en-US" sz="1600" b="1" dirty="0">
                  <a:solidFill>
                    <a:srgbClr val="584068"/>
                  </a:solidFill>
                  <a:latin typeface="微软雅黑" panose="020B0503020204020204" pitchFamily="34" charset="-122"/>
                  <a:ea typeface="微软雅黑" panose="020B0503020204020204" pitchFamily="34" charset="-122"/>
                </a:rPr>
                <a:t>请输入标题</a:t>
              </a:r>
            </a:p>
          </p:txBody>
        </p:sp>
        <p:sp>
          <p:nvSpPr>
            <p:cNvPr id="27" name="Title 20">
              <a:extLst>
                <a:ext uri="{FF2B5EF4-FFF2-40B4-BE49-F238E27FC236}">
                  <a16:creationId xmlns:a16="http://schemas.microsoft.com/office/drawing/2014/main" id="{35A56C75-8865-4AF5-92B1-B5D5FA1F7E38}"/>
                </a:ext>
              </a:extLst>
            </p:cNvPr>
            <p:cNvSpPr txBox="1">
              <a:spLocks/>
            </p:cNvSpPr>
            <p:nvPr/>
          </p:nvSpPr>
          <p:spPr>
            <a:xfrm>
              <a:off x="1109898" y="1878991"/>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56" name="Freeform 91">
              <a:extLst>
                <a:ext uri="{FF2B5EF4-FFF2-40B4-BE49-F238E27FC236}">
                  <a16:creationId xmlns:a16="http://schemas.microsoft.com/office/drawing/2014/main" id="{9C028814-2413-4929-9195-DD41CDA9EEF2}"/>
                </a:ext>
              </a:extLst>
            </p:cNvPr>
            <p:cNvSpPr>
              <a:spLocks noEditPoints="1"/>
            </p:cNvSpPr>
            <p:nvPr/>
          </p:nvSpPr>
          <p:spPr bwMode="auto">
            <a:xfrm>
              <a:off x="3249143" y="1707493"/>
              <a:ext cx="382695" cy="181885"/>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8" name="组合 57">
            <a:extLst>
              <a:ext uri="{FF2B5EF4-FFF2-40B4-BE49-F238E27FC236}">
                <a16:creationId xmlns:a16="http://schemas.microsoft.com/office/drawing/2014/main" id="{AB1E1323-AC15-4ED3-AB7A-CA6D160B4EBF}"/>
              </a:ext>
            </a:extLst>
          </p:cNvPr>
          <p:cNvGrpSpPr/>
          <p:nvPr/>
        </p:nvGrpSpPr>
        <p:grpSpPr>
          <a:xfrm>
            <a:off x="1262298" y="1781559"/>
            <a:ext cx="3008832" cy="1181241"/>
            <a:chOff x="1109898" y="1629159"/>
            <a:chExt cx="3008832" cy="1181241"/>
          </a:xfrm>
        </p:grpSpPr>
        <p:sp>
          <p:nvSpPr>
            <p:cNvPr id="59" name="文本框 58">
              <a:extLst>
                <a:ext uri="{FF2B5EF4-FFF2-40B4-BE49-F238E27FC236}">
                  <a16:creationId xmlns:a16="http://schemas.microsoft.com/office/drawing/2014/main" id="{8FE208ED-13E1-45A2-AEC3-4DC5E4B4E3B2}"/>
                </a:ext>
              </a:extLst>
            </p:cNvPr>
            <p:cNvSpPr txBox="1"/>
            <p:nvPr/>
          </p:nvSpPr>
          <p:spPr>
            <a:xfrm>
              <a:off x="2030172" y="1629159"/>
              <a:ext cx="2088558" cy="338554"/>
            </a:xfrm>
            <a:prstGeom prst="rect">
              <a:avLst/>
            </a:prstGeom>
            <a:noFill/>
          </p:spPr>
          <p:txBody>
            <a:bodyPr wrap="square" rtlCol="0">
              <a:spAutoFit/>
            </a:bodyPr>
            <a:lstStyle/>
            <a:p>
              <a:r>
                <a:rPr lang="zh-CN" altLang="en-US" sz="1600" b="1" dirty="0">
                  <a:solidFill>
                    <a:srgbClr val="584068"/>
                  </a:solidFill>
                  <a:latin typeface="微软雅黑" panose="020B0503020204020204" pitchFamily="34" charset="-122"/>
                  <a:ea typeface="微软雅黑" panose="020B0503020204020204" pitchFamily="34" charset="-122"/>
                </a:rPr>
                <a:t>请输入标题</a:t>
              </a:r>
            </a:p>
          </p:txBody>
        </p:sp>
        <p:sp>
          <p:nvSpPr>
            <p:cNvPr id="60" name="Title 20">
              <a:extLst>
                <a:ext uri="{FF2B5EF4-FFF2-40B4-BE49-F238E27FC236}">
                  <a16:creationId xmlns:a16="http://schemas.microsoft.com/office/drawing/2014/main" id="{06F34931-B455-4E58-BE4B-BFA1320DABA6}"/>
                </a:ext>
              </a:extLst>
            </p:cNvPr>
            <p:cNvSpPr txBox="1">
              <a:spLocks/>
            </p:cNvSpPr>
            <p:nvPr/>
          </p:nvSpPr>
          <p:spPr>
            <a:xfrm>
              <a:off x="1109898" y="1878991"/>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61" name="Freeform 91">
              <a:extLst>
                <a:ext uri="{FF2B5EF4-FFF2-40B4-BE49-F238E27FC236}">
                  <a16:creationId xmlns:a16="http://schemas.microsoft.com/office/drawing/2014/main" id="{878B99BC-0EBF-4EB5-80B2-150027CF48E1}"/>
                </a:ext>
              </a:extLst>
            </p:cNvPr>
            <p:cNvSpPr>
              <a:spLocks noEditPoints="1"/>
            </p:cNvSpPr>
            <p:nvPr/>
          </p:nvSpPr>
          <p:spPr bwMode="auto">
            <a:xfrm>
              <a:off x="3249143" y="1707493"/>
              <a:ext cx="382695" cy="181885"/>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0" name="组合 9">
            <a:extLst>
              <a:ext uri="{FF2B5EF4-FFF2-40B4-BE49-F238E27FC236}">
                <a16:creationId xmlns:a16="http://schemas.microsoft.com/office/drawing/2014/main" id="{41C9CEF3-5D85-4AB6-BAEE-AEA66CAA7DE9}"/>
              </a:ext>
            </a:extLst>
          </p:cNvPr>
          <p:cNvGrpSpPr/>
          <p:nvPr/>
        </p:nvGrpSpPr>
        <p:grpSpPr>
          <a:xfrm>
            <a:off x="7878711" y="4105194"/>
            <a:ext cx="2522689" cy="1198121"/>
            <a:chOff x="8632226" y="2358873"/>
            <a:chExt cx="2522689" cy="1198121"/>
          </a:xfrm>
        </p:grpSpPr>
        <p:sp>
          <p:nvSpPr>
            <p:cNvPr id="34" name="Title 20">
              <a:extLst>
                <a:ext uri="{FF2B5EF4-FFF2-40B4-BE49-F238E27FC236}">
                  <a16:creationId xmlns:a16="http://schemas.microsoft.com/office/drawing/2014/main" id="{758E5B0B-2D73-436A-8905-A5D12FE0559D}"/>
                </a:ext>
              </a:extLst>
            </p:cNvPr>
            <p:cNvSpPr txBox="1">
              <a:spLocks/>
            </p:cNvSpPr>
            <p:nvPr/>
          </p:nvSpPr>
          <p:spPr>
            <a:xfrm>
              <a:off x="9142557" y="2625585"/>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62" name="文本框 61">
              <a:extLst>
                <a:ext uri="{FF2B5EF4-FFF2-40B4-BE49-F238E27FC236}">
                  <a16:creationId xmlns:a16="http://schemas.microsoft.com/office/drawing/2014/main" id="{5DE4E619-61B6-40EB-AFDE-14B963E85489}"/>
                </a:ext>
              </a:extLst>
            </p:cNvPr>
            <p:cNvSpPr txBox="1"/>
            <p:nvPr/>
          </p:nvSpPr>
          <p:spPr>
            <a:xfrm>
              <a:off x="9066357" y="2358873"/>
              <a:ext cx="2088558" cy="338554"/>
            </a:xfrm>
            <a:prstGeom prst="rect">
              <a:avLst/>
            </a:prstGeom>
            <a:noFill/>
          </p:spPr>
          <p:txBody>
            <a:bodyPr wrap="square" rtlCol="0">
              <a:spAutoFit/>
            </a:bodyPr>
            <a:lstStyle/>
            <a:p>
              <a:r>
                <a:rPr lang="zh-CN" altLang="en-US" sz="1600" b="1" dirty="0">
                  <a:solidFill>
                    <a:srgbClr val="584068"/>
                  </a:solidFill>
                  <a:latin typeface="微软雅黑" panose="020B0503020204020204" pitchFamily="34" charset="-122"/>
                  <a:ea typeface="微软雅黑" panose="020B0503020204020204" pitchFamily="34" charset="-122"/>
                </a:rPr>
                <a:t>请输入标题</a:t>
              </a:r>
            </a:p>
          </p:txBody>
        </p:sp>
        <p:sp>
          <p:nvSpPr>
            <p:cNvPr id="63" name="Freeform 91">
              <a:extLst>
                <a:ext uri="{FF2B5EF4-FFF2-40B4-BE49-F238E27FC236}">
                  <a16:creationId xmlns:a16="http://schemas.microsoft.com/office/drawing/2014/main" id="{FA337BDE-CC18-440C-9B5F-EED75364C49D}"/>
                </a:ext>
              </a:extLst>
            </p:cNvPr>
            <p:cNvSpPr>
              <a:spLocks noEditPoints="1"/>
            </p:cNvSpPr>
            <p:nvPr/>
          </p:nvSpPr>
          <p:spPr bwMode="auto">
            <a:xfrm>
              <a:off x="8632226" y="2443700"/>
              <a:ext cx="382695" cy="181885"/>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4" name="组合 63">
            <a:extLst>
              <a:ext uri="{FF2B5EF4-FFF2-40B4-BE49-F238E27FC236}">
                <a16:creationId xmlns:a16="http://schemas.microsoft.com/office/drawing/2014/main" id="{266CE5F7-B5ED-474C-856E-ADA86065C9C3}"/>
              </a:ext>
            </a:extLst>
          </p:cNvPr>
          <p:cNvGrpSpPr/>
          <p:nvPr/>
        </p:nvGrpSpPr>
        <p:grpSpPr>
          <a:xfrm>
            <a:off x="8477325" y="1781559"/>
            <a:ext cx="2522689" cy="1198121"/>
            <a:chOff x="8632226" y="2358873"/>
            <a:chExt cx="2522689" cy="1198121"/>
          </a:xfrm>
        </p:grpSpPr>
        <p:sp>
          <p:nvSpPr>
            <p:cNvPr id="65" name="Title 20">
              <a:extLst>
                <a:ext uri="{FF2B5EF4-FFF2-40B4-BE49-F238E27FC236}">
                  <a16:creationId xmlns:a16="http://schemas.microsoft.com/office/drawing/2014/main" id="{BB20E083-3FED-48BD-BE62-08B6D69A6CE1}"/>
                </a:ext>
              </a:extLst>
            </p:cNvPr>
            <p:cNvSpPr txBox="1">
              <a:spLocks/>
            </p:cNvSpPr>
            <p:nvPr/>
          </p:nvSpPr>
          <p:spPr>
            <a:xfrm>
              <a:off x="9142557" y="2625585"/>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66" name="文本框 65">
              <a:extLst>
                <a:ext uri="{FF2B5EF4-FFF2-40B4-BE49-F238E27FC236}">
                  <a16:creationId xmlns:a16="http://schemas.microsoft.com/office/drawing/2014/main" id="{5CC63C2B-51C3-4016-8496-4F73111AA07F}"/>
                </a:ext>
              </a:extLst>
            </p:cNvPr>
            <p:cNvSpPr txBox="1"/>
            <p:nvPr/>
          </p:nvSpPr>
          <p:spPr>
            <a:xfrm>
              <a:off x="9066357" y="2358873"/>
              <a:ext cx="2088558" cy="338554"/>
            </a:xfrm>
            <a:prstGeom prst="rect">
              <a:avLst/>
            </a:prstGeom>
            <a:noFill/>
          </p:spPr>
          <p:txBody>
            <a:bodyPr wrap="square" rtlCol="0">
              <a:spAutoFit/>
            </a:bodyPr>
            <a:lstStyle/>
            <a:p>
              <a:r>
                <a:rPr lang="zh-CN" altLang="en-US" sz="1600" b="1" dirty="0">
                  <a:solidFill>
                    <a:srgbClr val="584068"/>
                  </a:solidFill>
                  <a:latin typeface="微软雅黑" panose="020B0503020204020204" pitchFamily="34" charset="-122"/>
                  <a:ea typeface="微软雅黑" panose="020B0503020204020204" pitchFamily="34" charset="-122"/>
                </a:rPr>
                <a:t>请输入标题</a:t>
              </a:r>
            </a:p>
          </p:txBody>
        </p:sp>
        <p:sp>
          <p:nvSpPr>
            <p:cNvPr id="67" name="Freeform 91">
              <a:extLst>
                <a:ext uri="{FF2B5EF4-FFF2-40B4-BE49-F238E27FC236}">
                  <a16:creationId xmlns:a16="http://schemas.microsoft.com/office/drawing/2014/main" id="{3C2A04F3-8250-4658-BCD7-88164B4168FA}"/>
                </a:ext>
              </a:extLst>
            </p:cNvPr>
            <p:cNvSpPr>
              <a:spLocks noEditPoints="1"/>
            </p:cNvSpPr>
            <p:nvPr/>
          </p:nvSpPr>
          <p:spPr bwMode="auto">
            <a:xfrm>
              <a:off x="8632226" y="2443700"/>
              <a:ext cx="382695" cy="181885"/>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19396921"/>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wheel(1)">
                                      <p:cBhvr>
                                        <p:cTn id="13" dur="2000"/>
                                        <p:tgtEl>
                                          <p:spTgt spid="58"/>
                                        </p:tgtEl>
                                      </p:cBhvr>
                                    </p:animEffect>
                                  </p:childTnLst>
                                </p:cTn>
                              </p:par>
                              <p:par>
                                <p:cTn id="14" presetID="21" presetClass="entr" presetSubtype="1"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heel(1)">
                                      <p:cBhvr>
                                        <p:cTn id="16" dur="2000"/>
                                        <p:tgtEl>
                                          <p:spTgt spid="9"/>
                                        </p:tgtEl>
                                      </p:cBhvr>
                                    </p:animEffect>
                                  </p:childTnLst>
                                </p:cTn>
                              </p:par>
                              <p:par>
                                <p:cTn id="17" presetID="21" presetClass="entr" presetSubtype="1"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wheel(1)">
                                      <p:cBhvr>
                                        <p:cTn id="19" dur="2000"/>
                                        <p:tgtEl>
                                          <p:spTgt spid="64"/>
                                        </p:tgtEl>
                                      </p:cBhvr>
                                    </p:animEffect>
                                  </p:childTnLst>
                                </p:cTn>
                              </p:par>
                              <p:par>
                                <p:cTn id="20" presetID="21" presetClass="entr" presetSubtype="1"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heel(1)">
                                      <p:cBhvr>
                                        <p:cTn id="22"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aphicFrame>
        <p:nvGraphicFramePr>
          <p:cNvPr id="45" name="图表 44">
            <a:extLst>
              <a:ext uri="{FF2B5EF4-FFF2-40B4-BE49-F238E27FC236}">
                <a16:creationId xmlns:a16="http://schemas.microsoft.com/office/drawing/2014/main" id="{F56F9881-8EF1-43DB-83BD-6E5F85B21619}"/>
              </a:ext>
            </a:extLst>
          </p:cNvPr>
          <p:cNvGraphicFramePr/>
          <p:nvPr>
            <p:extLst>
              <p:ext uri="{D42A27DB-BD31-4B8C-83A1-F6EECF244321}">
                <p14:modId xmlns:p14="http://schemas.microsoft.com/office/powerpoint/2010/main" val="3199030120"/>
              </p:ext>
            </p:extLst>
          </p:nvPr>
        </p:nvGraphicFramePr>
        <p:xfrm>
          <a:off x="1188197" y="1539284"/>
          <a:ext cx="9853111" cy="430090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76222337"/>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ircle(in)">
                                      <p:cBhvr>
                                        <p:cTn id="7" dur="2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5" grpId="0">
        <p:bldAsOne/>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17" name="组合 16">
            <a:extLst>
              <a:ext uri="{FF2B5EF4-FFF2-40B4-BE49-F238E27FC236}">
                <a16:creationId xmlns:a16="http://schemas.microsoft.com/office/drawing/2014/main" id="{6099A8CD-EF90-4D03-8506-59E8366942C1}"/>
              </a:ext>
            </a:extLst>
          </p:cNvPr>
          <p:cNvGrpSpPr/>
          <p:nvPr/>
        </p:nvGrpSpPr>
        <p:grpSpPr>
          <a:xfrm>
            <a:off x="3962954" y="1903884"/>
            <a:ext cx="4642741" cy="3038763"/>
            <a:chOff x="3980426" y="2238180"/>
            <a:chExt cx="4642741" cy="3038763"/>
          </a:xfrm>
        </p:grpSpPr>
        <p:grpSp>
          <p:nvGrpSpPr>
            <p:cNvPr id="29" name="组合 28">
              <a:extLst>
                <a:ext uri="{FF2B5EF4-FFF2-40B4-BE49-F238E27FC236}">
                  <a16:creationId xmlns:a16="http://schemas.microsoft.com/office/drawing/2014/main" id="{1597F9AC-F108-471E-ABBB-2CAA3EA92A3D}"/>
                </a:ext>
              </a:extLst>
            </p:cNvPr>
            <p:cNvGrpSpPr/>
            <p:nvPr/>
          </p:nvGrpSpPr>
          <p:grpSpPr>
            <a:xfrm>
              <a:off x="4842367" y="2238180"/>
              <a:ext cx="2937163" cy="3038763"/>
              <a:chOff x="4969973" y="1884218"/>
              <a:chExt cx="2937163" cy="3038763"/>
            </a:xfrm>
          </p:grpSpPr>
          <p:sp>
            <p:nvSpPr>
              <p:cNvPr id="32" name="椭圆 31">
                <a:extLst>
                  <a:ext uri="{FF2B5EF4-FFF2-40B4-BE49-F238E27FC236}">
                    <a16:creationId xmlns:a16="http://schemas.microsoft.com/office/drawing/2014/main" id="{FD9E44B4-0222-4FBE-8B8D-D406365F527A}"/>
                  </a:ext>
                </a:extLst>
              </p:cNvPr>
              <p:cNvSpPr/>
              <p:nvPr/>
            </p:nvSpPr>
            <p:spPr>
              <a:xfrm rot="18900000" flipV="1">
                <a:off x="6142993" y="1884218"/>
                <a:ext cx="591128" cy="293716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B059945D-C0E4-4EB5-B792-A334DF265FE0}"/>
                  </a:ext>
                </a:extLst>
              </p:cNvPr>
              <p:cNvSpPr/>
              <p:nvPr/>
            </p:nvSpPr>
            <p:spPr>
              <a:xfrm>
                <a:off x="6142992" y="1985818"/>
                <a:ext cx="591128" cy="2937163"/>
              </a:xfrm>
              <a:prstGeom prst="ellipse">
                <a:avLst/>
              </a:prstGeom>
              <a:solidFill>
                <a:srgbClr val="5840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C0ABA61A-B96A-4435-81B3-B7441EFF460A}"/>
                  </a:ext>
                </a:extLst>
              </p:cNvPr>
              <p:cNvSpPr/>
              <p:nvPr/>
            </p:nvSpPr>
            <p:spPr>
              <a:xfrm rot="2700000">
                <a:off x="6142991" y="1884218"/>
                <a:ext cx="591128" cy="2937163"/>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D1B87035-18D5-4FBB-A698-9CF209E8241B}"/>
                  </a:ext>
                </a:extLst>
              </p:cNvPr>
              <p:cNvSpPr/>
              <p:nvPr/>
            </p:nvSpPr>
            <p:spPr>
              <a:xfrm rot="16200000">
                <a:off x="6142991" y="1884218"/>
                <a:ext cx="591128" cy="2937163"/>
              </a:xfrm>
              <a:prstGeom prst="ellipse">
                <a:avLst/>
              </a:prstGeom>
              <a:solidFill>
                <a:srgbClr val="5840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0" name="直接连接符 29">
              <a:extLst>
                <a:ext uri="{FF2B5EF4-FFF2-40B4-BE49-F238E27FC236}">
                  <a16:creationId xmlns:a16="http://schemas.microsoft.com/office/drawing/2014/main" id="{47ADDB0D-7CD1-477F-B0D6-C1436F60D4E1}"/>
                </a:ext>
              </a:extLst>
            </p:cNvPr>
            <p:cNvCxnSpPr>
              <a:cxnSpLocks/>
            </p:cNvCxnSpPr>
            <p:nvPr/>
          </p:nvCxnSpPr>
          <p:spPr>
            <a:xfrm>
              <a:off x="3980426" y="3706761"/>
              <a:ext cx="714371" cy="0"/>
            </a:xfrm>
            <a:prstGeom prst="line">
              <a:avLst/>
            </a:prstGeom>
            <a:ln>
              <a:solidFill>
                <a:srgbClr val="584068"/>
              </a:solidFill>
              <a:headEnd type="ova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2ABEB5DE-82D4-40E7-9DFD-CC7CC969BD29}"/>
                </a:ext>
              </a:extLst>
            </p:cNvPr>
            <p:cNvCxnSpPr>
              <a:cxnSpLocks/>
            </p:cNvCxnSpPr>
            <p:nvPr/>
          </p:nvCxnSpPr>
          <p:spPr>
            <a:xfrm flipH="1">
              <a:off x="7908796" y="3706761"/>
              <a:ext cx="714371" cy="0"/>
            </a:xfrm>
            <a:prstGeom prst="line">
              <a:avLst/>
            </a:prstGeom>
            <a:ln>
              <a:solidFill>
                <a:srgbClr val="584068"/>
              </a:solidFill>
              <a:headEnd type="oval"/>
            </a:ln>
          </p:spPr>
          <p:style>
            <a:lnRef idx="1">
              <a:schemeClr val="accent1"/>
            </a:lnRef>
            <a:fillRef idx="0">
              <a:schemeClr val="accent1"/>
            </a:fillRef>
            <a:effectRef idx="0">
              <a:schemeClr val="accent1"/>
            </a:effectRef>
            <a:fontRef idx="minor">
              <a:schemeClr val="tx1"/>
            </a:fontRef>
          </p:style>
        </p:cxnSp>
      </p:grpSp>
      <p:grpSp>
        <p:nvGrpSpPr>
          <p:cNvPr id="36" name="组合 35">
            <a:extLst>
              <a:ext uri="{FF2B5EF4-FFF2-40B4-BE49-F238E27FC236}">
                <a16:creationId xmlns:a16="http://schemas.microsoft.com/office/drawing/2014/main" id="{71459CB4-603C-46C8-8FCF-DC348FEFF8AF}"/>
              </a:ext>
            </a:extLst>
          </p:cNvPr>
          <p:cNvGrpSpPr/>
          <p:nvPr/>
        </p:nvGrpSpPr>
        <p:grpSpPr>
          <a:xfrm>
            <a:off x="1262298" y="1781559"/>
            <a:ext cx="3008832" cy="1181241"/>
            <a:chOff x="1109898" y="1629159"/>
            <a:chExt cx="3008832" cy="1181241"/>
          </a:xfrm>
        </p:grpSpPr>
        <p:sp>
          <p:nvSpPr>
            <p:cNvPr id="37" name="文本框 36">
              <a:extLst>
                <a:ext uri="{FF2B5EF4-FFF2-40B4-BE49-F238E27FC236}">
                  <a16:creationId xmlns:a16="http://schemas.microsoft.com/office/drawing/2014/main" id="{396D8587-C518-4860-90E1-3DFDB9EFB64B}"/>
                </a:ext>
              </a:extLst>
            </p:cNvPr>
            <p:cNvSpPr txBox="1"/>
            <p:nvPr/>
          </p:nvSpPr>
          <p:spPr>
            <a:xfrm>
              <a:off x="2030172" y="1629159"/>
              <a:ext cx="2088558" cy="338554"/>
            </a:xfrm>
            <a:prstGeom prst="rect">
              <a:avLst/>
            </a:prstGeom>
            <a:noFill/>
          </p:spPr>
          <p:txBody>
            <a:bodyPr wrap="square" rtlCol="0">
              <a:spAutoFit/>
            </a:bodyPr>
            <a:lstStyle/>
            <a:p>
              <a:r>
                <a:rPr lang="zh-CN" altLang="en-US" sz="1600" b="1" dirty="0">
                  <a:solidFill>
                    <a:srgbClr val="584068"/>
                  </a:solidFill>
                  <a:latin typeface="微软雅黑" panose="020B0503020204020204" pitchFamily="34" charset="-122"/>
                  <a:ea typeface="微软雅黑" panose="020B0503020204020204" pitchFamily="34" charset="-122"/>
                </a:rPr>
                <a:t>请输入标题</a:t>
              </a:r>
            </a:p>
          </p:txBody>
        </p:sp>
        <p:sp>
          <p:nvSpPr>
            <p:cNvPr id="38" name="Title 20">
              <a:extLst>
                <a:ext uri="{FF2B5EF4-FFF2-40B4-BE49-F238E27FC236}">
                  <a16:creationId xmlns:a16="http://schemas.microsoft.com/office/drawing/2014/main" id="{93D0D909-6C89-4F70-B95B-6A2165980C30}"/>
                </a:ext>
              </a:extLst>
            </p:cNvPr>
            <p:cNvSpPr txBox="1">
              <a:spLocks/>
            </p:cNvSpPr>
            <p:nvPr/>
          </p:nvSpPr>
          <p:spPr>
            <a:xfrm>
              <a:off x="1109898" y="1878991"/>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9" name="Freeform 91">
              <a:extLst>
                <a:ext uri="{FF2B5EF4-FFF2-40B4-BE49-F238E27FC236}">
                  <a16:creationId xmlns:a16="http://schemas.microsoft.com/office/drawing/2014/main" id="{2373BB48-3A30-4662-9349-3385C45F7E6D}"/>
                </a:ext>
              </a:extLst>
            </p:cNvPr>
            <p:cNvSpPr>
              <a:spLocks noEditPoints="1"/>
            </p:cNvSpPr>
            <p:nvPr/>
          </p:nvSpPr>
          <p:spPr bwMode="auto">
            <a:xfrm>
              <a:off x="3249143" y="1707493"/>
              <a:ext cx="382695" cy="181885"/>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0" name="组合 39">
            <a:extLst>
              <a:ext uri="{FF2B5EF4-FFF2-40B4-BE49-F238E27FC236}">
                <a16:creationId xmlns:a16="http://schemas.microsoft.com/office/drawing/2014/main" id="{3228D9A8-5860-4DA4-83C7-E9B186E5D65B}"/>
              </a:ext>
            </a:extLst>
          </p:cNvPr>
          <p:cNvGrpSpPr/>
          <p:nvPr/>
        </p:nvGrpSpPr>
        <p:grpSpPr>
          <a:xfrm>
            <a:off x="2037204" y="4147267"/>
            <a:ext cx="3008832" cy="1181241"/>
            <a:chOff x="1109898" y="1629159"/>
            <a:chExt cx="3008832" cy="1181241"/>
          </a:xfrm>
        </p:grpSpPr>
        <p:sp>
          <p:nvSpPr>
            <p:cNvPr id="41" name="文本框 40">
              <a:extLst>
                <a:ext uri="{FF2B5EF4-FFF2-40B4-BE49-F238E27FC236}">
                  <a16:creationId xmlns:a16="http://schemas.microsoft.com/office/drawing/2014/main" id="{9A966B04-0EBB-4F62-B256-E28C06D927D3}"/>
                </a:ext>
              </a:extLst>
            </p:cNvPr>
            <p:cNvSpPr txBox="1"/>
            <p:nvPr/>
          </p:nvSpPr>
          <p:spPr>
            <a:xfrm>
              <a:off x="2030172" y="1629159"/>
              <a:ext cx="2088558" cy="338554"/>
            </a:xfrm>
            <a:prstGeom prst="rect">
              <a:avLst/>
            </a:prstGeom>
            <a:noFill/>
          </p:spPr>
          <p:txBody>
            <a:bodyPr wrap="square" rtlCol="0">
              <a:spAutoFit/>
            </a:bodyPr>
            <a:lstStyle/>
            <a:p>
              <a:r>
                <a:rPr lang="zh-CN" altLang="en-US" sz="1600" b="1" dirty="0">
                  <a:solidFill>
                    <a:srgbClr val="584068"/>
                  </a:solidFill>
                  <a:latin typeface="微软雅黑" panose="020B0503020204020204" pitchFamily="34" charset="-122"/>
                  <a:ea typeface="微软雅黑" panose="020B0503020204020204" pitchFamily="34" charset="-122"/>
                </a:rPr>
                <a:t>请输入标题</a:t>
              </a:r>
            </a:p>
          </p:txBody>
        </p:sp>
        <p:sp>
          <p:nvSpPr>
            <p:cNvPr id="42" name="Title 20">
              <a:extLst>
                <a:ext uri="{FF2B5EF4-FFF2-40B4-BE49-F238E27FC236}">
                  <a16:creationId xmlns:a16="http://schemas.microsoft.com/office/drawing/2014/main" id="{0C8E07DB-2576-471C-9127-ACBDC3313C99}"/>
                </a:ext>
              </a:extLst>
            </p:cNvPr>
            <p:cNvSpPr txBox="1">
              <a:spLocks/>
            </p:cNvSpPr>
            <p:nvPr/>
          </p:nvSpPr>
          <p:spPr>
            <a:xfrm>
              <a:off x="1109898" y="1878991"/>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3" name="Freeform 91">
              <a:extLst>
                <a:ext uri="{FF2B5EF4-FFF2-40B4-BE49-F238E27FC236}">
                  <a16:creationId xmlns:a16="http://schemas.microsoft.com/office/drawing/2014/main" id="{D381B411-C847-4F5B-8F40-6B3C51EA74CF}"/>
                </a:ext>
              </a:extLst>
            </p:cNvPr>
            <p:cNvSpPr>
              <a:spLocks noEditPoints="1"/>
            </p:cNvSpPr>
            <p:nvPr/>
          </p:nvSpPr>
          <p:spPr bwMode="auto">
            <a:xfrm>
              <a:off x="3249143" y="1707493"/>
              <a:ext cx="382695" cy="181885"/>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8" name="组合 47">
            <a:extLst>
              <a:ext uri="{FF2B5EF4-FFF2-40B4-BE49-F238E27FC236}">
                <a16:creationId xmlns:a16="http://schemas.microsoft.com/office/drawing/2014/main" id="{79BEC457-2BAD-475F-A876-B0F3A3D10F2C}"/>
              </a:ext>
            </a:extLst>
          </p:cNvPr>
          <p:cNvGrpSpPr/>
          <p:nvPr/>
        </p:nvGrpSpPr>
        <p:grpSpPr>
          <a:xfrm>
            <a:off x="8115320" y="4136012"/>
            <a:ext cx="2522689" cy="1198121"/>
            <a:chOff x="8632226" y="2358873"/>
            <a:chExt cx="2522689" cy="1198121"/>
          </a:xfrm>
        </p:grpSpPr>
        <p:sp>
          <p:nvSpPr>
            <p:cNvPr id="49" name="Title 20">
              <a:extLst>
                <a:ext uri="{FF2B5EF4-FFF2-40B4-BE49-F238E27FC236}">
                  <a16:creationId xmlns:a16="http://schemas.microsoft.com/office/drawing/2014/main" id="{934E2ECC-C60F-4D91-8AEB-8B439F608B1D}"/>
                </a:ext>
              </a:extLst>
            </p:cNvPr>
            <p:cNvSpPr txBox="1">
              <a:spLocks/>
            </p:cNvSpPr>
            <p:nvPr/>
          </p:nvSpPr>
          <p:spPr>
            <a:xfrm>
              <a:off x="9142557" y="2625585"/>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50" name="文本框 49">
              <a:extLst>
                <a:ext uri="{FF2B5EF4-FFF2-40B4-BE49-F238E27FC236}">
                  <a16:creationId xmlns:a16="http://schemas.microsoft.com/office/drawing/2014/main" id="{E44B9866-C7F0-48F9-9F2D-034C42457475}"/>
                </a:ext>
              </a:extLst>
            </p:cNvPr>
            <p:cNvSpPr txBox="1"/>
            <p:nvPr/>
          </p:nvSpPr>
          <p:spPr>
            <a:xfrm>
              <a:off x="9066357" y="2358873"/>
              <a:ext cx="2088558" cy="338554"/>
            </a:xfrm>
            <a:prstGeom prst="rect">
              <a:avLst/>
            </a:prstGeom>
            <a:noFill/>
          </p:spPr>
          <p:txBody>
            <a:bodyPr wrap="square" rtlCol="0">
              <a:spAutoFit/>
            </a:bodyPr>
            <a:lstStyle/>
            <a:p>
              <a:r>
                <a:rPr lang="zh-CN" altLang="en-US" sz="1600" b="1" dirty="0">
                  <a:solidFill>
                    <a:srgbClr val="584068"/>
                  </a:solidFill>
                  <a:latin typeface="微软雅黑" panose="020B0503020204020204" pitchFamily="34" charset="-122"/>
                  <a:ea typeface="微软雅黑" panose="020B0503020204020204" pitchFamily="34" charset="-122"/>
                </a:rPr>
                <a:t>请输入标题</a:t>
              </a:r>
            </a:p>
          </p:txBody>
        </p:sp>
        <p:sp>
          <p:nvSpPr>
            <p:cNvPr id="51" name="Freeform 91">
              <a:extLst>
                <a:ext uri="{FF2B5EF4-FFF2-40B4-BE49-F238E27FC236}">
                  <a16:creationId xmlns:a16="http://schemas.microsoft.com/office/drawing/2014/main" id="{314DF396-9E00-4A02-A9E0-2A75CDBFFB29}"/>
                </a:ext>
              </a:extLst>
            </p:cNvPr>
            <p:cNvSpPr>
              <a:spLocks noEditPoints="1"/>
            </p:cNvSpPr>
            <p:nvPr/>
          </p:nvSpPr>
          <p:spPr bwMode="auto">
            <a:xfrm>
              <a:off x="8632226" y="2443700"/>
              <a:ext cx="382695" cy="181885"/>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2" name="组合 51">
            <a:extLst>
              <a:ext uri="{FF2B5EF4-FFF2-40B4-BE49-F238E27FC236}">
                <a16:creationId xmlns:a16="http://schemas.microsoft.com/office/drawing/2014/main" id="{D8D886A7-C055-475A-ACE6-5359E689E349}"/>
              </a:ext>
            </a:extLst>
          </p:cNvPr>
          <p:cNvGrpSpPr/>
          <p:nvPr/>
        </p:nvGrpSpPr>
        <p:grpSpPr>
          <a:xfrm>
            <a:off x="8713934" y="1812377"/>
            <a:ext cx="2522689" cy="1198121"/>
            <a:chOff x="8632226" y="2358873"/>
            <a:chExt cx="2522689" cy="1198121"/>
          </a:xfrm>
        </p:grpSpPr>
        <p:sp>
          <p:nvSpPr>
            <p:cNvPr id="53" name="Title 20">
              <a:extLst>
                <a:ext uri="{FF2B5EF4-FFF2-40B4-BE49-F238E27FC236}">
                  <a16:creationId xmlns:a16="http://schemas.microsoft.com/office/drawing/2014/main" id="{B3F50882-E923-4378-BF2C-F3B9AEA4E3AA}"/>
                </a:ext>
              </a:extLst>
            </p:cNvPr>
            <p:cNvSpPr txBox="1">
              <a:spLocks/>
            </p:cNvSpPr>
            <p:nvPr/>
          </p:nvSpPr>
          <p:spPr>
            <a:xfrm>
              <a:off x="9142557" y="2625585"/>
              <a:ext cx="2012358"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54" name="文本框 53">
              <a:extLst>
                <a:ext uri="{FF2B5EF4-FFF2-40B4-BE49-F238E27FC236}">
                  <a16:creationId xmlns:a16="http://schemas.microsoft.com/office/drawing/2014/main" id="{806DF3C1-2D2A-4380-B522-2609F81A0D90}"/>
                </a:ext>
              </a:extLst>
            </p:cNvPr>
            <p:cNvSpPr txBox="1"/>
            <p:nvPr/>
          </p:nvSpPr>
          <p:spPr>
            <a:xfrm>
              <a:off x="9066357" y="2358873"/>
              <a:ext cx="2088558" cy="338554"/>
            </a:xfrm>
            <a:prstGeom prst="rect">
              <a:avLst/>
            </a:prstGeom>
            <a:noFill/>
          </p:spPr>
          <p:txBody>
            <a:bodyPr wrap="square" rtlCol="0">
              <a:spAutoFit/>
            </a:bodyPr>
            <a:lstStyle/>
            <a:p>
              <a:r>
                <a:rPr lang="zh-CN" altLang="en-US" sz="1600" b="1" dirty="0">
                  <a:solidFill>
                    <a:srgbClr val="584068"/>
                  </a:solidFill>
                  <a:latin typeface="微软雅黑" panose="020B0503020204020204" pitchFamily="34" charset="-122"/>
                  <a:ea typeface="微软雅黑" panose="020B0503020204020204" pitchFamily="34" charset="-122"/>
                </a:rPr>
                <a:t>请输入标题</a:t>
              </a:r>
            </a:p>
          </p:txBody>
        </p:sp>
        <p:sp>
          <p:nvSpPr>
            <p:cNvPr id="55" name="Freeform 91">
              <a:extLst>
                <a:ext uri="{FF2B5EF4-FFF2-40B4-BE49-F238E27FC236}">
                  <a16:creationId xmlns:a16="http://schemas.microsoft.com/office/drawing/2014/main" id="{E6F42A8C-4B6E-4966-ADF0-A6721D8973AC}"/>
                </a:ext>
              </a:extLst>
            </p:cNvPr>
            <p:cNvSpPr>
              <a:spLocks noEditPoints="1"/>
            </p:cNvSpPr>
            <p:nvPr/>
          </p:nvSpPr>
          <p:spPr bwMode="auto">
            <a:xfrm>
              <a:off x="8632226" y="2443700"/>
              <a:ext cx="382695" cy="181885"/>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868703482"/>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wipe(down)">
                                      <p:cBhvr>
                                        <p:cTn id="12" dur="500"/>
                                        <p:tgtEl>
                                          <p:spTgt spid="36"/>
                                        </p:tgtEl>
                                      </p:cBhvr>
                                    </p:animEffect>
                                  </p:childTnLst>
                                </p:cTn>
                              </p:par>
                              <p:par>
                                <p:cTn id="13" presetID="22" presetClass="entr" presetSubtype="4" fill="hold" nodeType="withEffect">
                                  <p:stCondLst>
                                    <p:cond delay="0"/>
                                  </p:stCondLst>
                                  <p:childTnLst>
                                    <p:set>
                                      <p:cBhvr>
                                        <p:cTn id="14" dur="1" fill="hold">
                                          <p:stCondLst>
                                            <p:cond delay="0"/>
                                          </p:stCondLst>
                                        </p:cTn>
                                        <p:tgtEl>
                                          <p:spTgt spid="52"/>
                                        </p:tgtEl>
                                        <p:attrNameLst>
                                          <p:attrName>style.visibility</p:attrName>
                                        </p:attrNameLst>
                                      </p:cBhvr>
                                      <p:to>
                                        <p:strVal val="visible"/>
                                      </p:to>
                                    </p:set>
                                    <p:animEffect transition="in" filter="wipe(down)">
                                      <p:cBhvr>
                                        <p:cTn id="15" dur="500"/>
                                        <p:tgtEl>
                                          <p:spTgt spid="52"/>
                                        </p:tgtEl>
                                      </p:cBhvr>
                                    </p:animEffect>
                                  </p:childTnLst>
                                </p:cTn>
                              </p:par>
                              <p:par>
                                <p:cTn id="16" presetID="22" presetClass="entr" presetSubtype="4" fill="hold" nodeType="with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wipe(down)">
                                      <p:cBhvr>
                                        <p:cTn id="18" dur="500"/>
                                        <p:tgtEl>
                                          <p:spTgt spid="48"/>
                                        </p:tgtEl>
                                      </p:cBhvr>
                                    </p:animEffect>
                                  </p:childTnLst>
                                </p:cTn>
                              </p:par>
                              <p:par>
                                <p:cTn id="19" presetID="22" presetClass="entr" presetSubtype="4"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wipe(down)">
                                      <p:cBhvr>
                                        <p:cTn id="2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6FB22E15-2F34-47B4-A568-A245DC5969E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8">
            <a:extLst>
              <a:ext uri="{FF2B5EF4-FFF2-40B4-BE49-F238E27FC236}">
                <a16:creationId xmlns:a16="http://schemas.microsoft.com/office/drawing/2014/main" id="{84E4F49E-15CD-4686-90F2-27946BC1FA02}"/>
              </a:ext>
            </a:extLst>
          </p:cNvPr>
          <p:cNvSpPr/>
          <p:nvPr/>
        </p:nvSpPr>
        <p:spPr>
          <a:xfrm>
            <a:off x="0" y="1"/>
            <a:ext cx="12192000" cy="6857999"/>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14" name="矩形 13">
            <a:extLst>
              <a:ext uri="{FF2B5EF4-FFF2-40B4-BE49-F238E27FC236}">
                <a16:creationId xmlns:a16="http://schemas.microsoft.com/office/drawing/2014/main" id="{87BC95BA-5B7D-49C2-B924-7F12479A608E}"/>
              </a:ext>
            </a:extLst>
          </p:cNvPr>
          <p:cNvSpPr/>
          <p:nvPr/>
        </p:nvSpPr>
        <p:spPr>
          <a:xfrm>
            <a:off x="2467022" y="1963768"/>
            <a:ext cx="7712815" cy="2338372"/>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C2AEAF93-6EE5-45F4-854A-14A94113D243}"/>
              </a:ext>
            </a:extLst>
          </p:cNvPr>
          <p:cNvSpPr txBox="1"/>
          <p:nvPr/>
        </p:nvSpPr>
        <p:spPr>
          <a:xfrm>
            <a:off x="3655260" y="2471234"/>
            <a:ext cx="5336337" cy="1323439"/>
          </a:xfrm>
          <a:prstGeom prst="rect">
            <a:avLst/>
          </a:prstGeom>
          <a:noFill/>
        </p:spPr>
        <p:txBody>
          <a:bodyPr vert="horz" wrap="square" rtlCol="0">
            <a:spAutoFit/>
          </a:bodyPr>
          <a:lstStyle/>
          <a:p>
            <a:r>
              <a:rPr lang="en-US" altLang="zh-CN" sz="8000" b="1" spc="600" dirty="0">
                <a:solidFill>
                  <a:schemeClr val="bg1"/>
                </a:solidFill>
                <a:latin typeface="Agency FB" panose="020B0503020202020204" pitchFamily="34" charset="0"/>
              </a:rPr>
              <a:t>THANK YOU</a:t>
            </a:r>
            <a:endParaRPr lang="zh-CN" altLang="en-US" sz="8000" b="1" spc="600" dirty="0">
              <a:solidFill>
                <a:schemeClr val="bg1"/>
              </a:solidFill>
              <a:latin typeface="Agency FB" panose="020B0503020202020204" pitchFamily="34" charset="0"/>
            </a:endParaRPr>
          </a:p>
        </p:txBody>
      </p:sp>
      <p:grpSp>
        <p:nvGrpSpPr>
          <p:cNvPr id="26" name="组合 25">
            <a:extLst>
              <a:ext uri="{FF2B5EF4-FFF2-40B4-BE49-F238E27FC236}">
                <a16:creationId xmlns:a16="http://schemas.microsoft.com/office/drawing/2014/main" id="{091A4A04-96DC-4B78-836C-93F7035AB87C}"/>
              </a:ext>
            </a:extLst>
          </p:cNvPr>
          <p:cNvGrpSpPr/>
          <p:nvPr/>
        </p:nvGrpSpPr>
        <p:grpSpPr>
          <a:xfrm>
            <a:off x="520855" y="447014"/>
            <a:ext cx="2220468" cy="523220"/>
            <a:chOff x="9486579" y="5508871"/>
            <a:chExt cx="2220468" cy="523220"/>
          </a:xfrm>
        </p:grpSpPr>
        <p:sp>
          <p:nvSpPr>
            <p:cNvPr id="27" name="文本框 26">
              <a:extLst>
                <a:ext uri="{FF2B5EF4-FFF2-40B4-BE49-F238E27FC236}">
                  <a16:creationId xmlns:a16="http://schemas.microsoft.com/office/drawing/2014/main" id="{290438E1-E7D3-4E15-B791-0FB53C3555E7}"/>
                </a:ext>
              </a:extLst>
            </p:cNvPr>
            <p:cNvSpPr txBox="1"/>
            <p:nvPr/>
          </p:nvSpPr>
          <p:spPr>
            <a:xfrm>
              <a:off x="9969910" y="5508871"/>
              <a:ext cx="1737137" cy="523220"/>
            </a:xfrm>
            <a:prstGeom prst="rect">
              <a:avLst/>
            </a:prstGeom>
            <a:noFill/>
          </p:spPr>
          <p:txBody>
            <a:bodyPr wrap="square" rtlCol="0">
              <a:spAutoFit/>
            </a:bodyPr>
            <a:lstStyle/>
            <a:p>
              <a:r>
                <a:rPr lang="en-US" altLang="zh-CN" sz="2800" b="1" dirty="0">
                  <a:solidFill>
                    <a:schemeClr val="bg1"/>
                  </a:solidFill>
                  <a:latin typeface="Agency FB" panose="020B0503020202020204" pitchFamily="34" charset="0"/>
                </a:rPr>
                <a:t>YOUR LOGO</a:t>
              </a:r>
              <a:endParaRPr lang="zh-CN" altLang="en-US" sz="2800" b="1" dirty="0">
                <a:solidFill>
                  <a:schemeClr val="bg1"/>
                </a:solidFill>
                <a:latin typeface="Agency FB" panose="020B0503020202020204" pitchFamily="34" charset="0"/>
              </a:endParaRPr>
            </a:p>
          </p:txBody>
        </p:sp>
        <p:sp>
          <p:nvSpPr>
            <p:cNvPr id="28" name="Shape 2633">
              <a:extLst>
                <a:ext uri="{FF2B5EF4-FFF2-40B4-BE49-F238E27FC236}">
                  <a16:creationId xmlns:a16="http://schemas.microsoft.com/office/drawing/2014/main" id="{68039411-F882-4AB3-AA06-3351C4984E10}"/>
                </a:ext>
              </a:extLst>
            </p:cNvPr>
            <p:cNvSpPr>
              <a:spLocks noChangeAspect="1"/>
            </p:cNvSpPr>
            <p:nvPr/>
          </p:nvSpPr>
          <p:spPr>
            <a:xfrm>
              <a:off x="9486579" y="5548760"/>
              <a:ext cx="483331" cy="483331"/>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solidFill>
                <a:schemeClr val="bg1"/>
              </a:solid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b="1">
                <a:solidFill>
                  <a:schemeClr val="bg1"/>
                </a:solidFill>
                <a:latin typeface="Segoe UI" panose="020B0502040204020203" pitchFamily="34" charset="0"/>
              </a:endParaRPr>
            </a:p>
          </p:txBody>
        </p:sp>
      </p:grpSp>
    </p:spTree>
    <p:extLst>
      <p:ext uri="{BB962C8B-B14F-4D97-AF65-F5344CB8AC3E}">
        <p14:creationId xmlns:p14="http://schemas.microsoft.com/office/powerpoint/2010/main" val="3263168443"/>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1000"/>
                                        <p:tgtEl>
                                          <p:spTgt spid="26"/>
                                        </p:tgtEl>
                                      </p:cBhvr>
                                    </p:animEffect>
                                    <p:anim calcmode="lin" valueType="num">
                                      <p:cBhvr>
                                        <p:cTn id="13" dur="1000" fill="hold"/>
                                        <p:tgtEl>
                                          <p:spTgt spid="26"/>
                                        </p:tgtEl>
                                        <p:attrNameLst>
                                          <p:attrName>ppt_x</p:attrName>
                                        </p:attrNameLst>
                                      </p:cBhvr>
                                      <p:tavLst>
                                        <p:tav tm="0">
                                          <p:val>
                                            <p:strVal val="#ppt_x"/>
                                          </p:val>
                                        </p:tav>
                                        <p:tav tm="100000">
                                          <p:val>
                                            <p:strVal val="#ppt_x"/>
                                          </p:val>
                                        </p:tav>
                                      </p:tavLst>
                                    </p:anim>
                                    <p:anim calcmode="lin" valueType="num">
                                      <p:cBhvr>
                                        <p:cTn id="14"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down)">
                                      <p:cBhvr>
                                        <p:cTn id="19" dur="500"/>
                                        <p:tgtEl>
                                          <p:spTgt spid="14"/>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down)">
                                      <p:cBhvr>
                                        <p:cTn id="2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8">
            <a:extLst>
              <a:ext uri="{FF2B5EF4-FFF2-40B4-BE49-F238E27FC236}">
                <a16:creationId xmlns:a16="http://schemas.microsoft.com/office/drawing/2014/main" id="{154EE4B2-B36C-4543-8019-8D0BA2197D10}"/>
              </a:ext>
            </a:extLst>
          </p:cNvPr>
          <p:cNvSpPr/>
          <p:nvPr/>
        </p:nvSpPr>
        <p:spPr>
          <a:xfrm>
            <a:off x="0" y="2465615"/>
            <a:ext cx="12192000" cy="2732314"/>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pic>
        <p:nvPicPr>
          <p:cNvPr id="8" name="图片 7">
            <a:extLst>
              <a:ext uri="{FF2B5EF4-FFF2-40B4-BE49-F238E27FC236}">
                <a16:creationId xmlns:a16="http://schemas.microsoft.com/office/drawing/2014/main" id="{6B165E4D-2EA8-47C4-B9FA-EAC801AB4454}"/>
              </a:ext>
            </a:extLst>
          </p:cNvPr>
          <p:cNvPicPr>
            <a:picLocks noChangeAspect="1"/>
          </p:cNvPicPr>
          <p:nvPr/>
        </p:nvPicPr>
        <p:blipFill>
          <a:blip r:embed="rId3" cstate="print">
            <a:extLst>
              <a:ext uri="{28A0092B-C50C-407E-A947-70E740481C1C}">
                <a14:useLocalDpi xmlns:a14="http://schemas.microsoft.com/office/drawing/2010/main" val="0"/>
              </a:ext>
            </a:extLst>
          </a:blip>
          <a:srcRect l="41879" t="25449" r="21157" b="8836"/>
          <a:stretch>
            <a:fillRect/>
          </a:stretch>
        </p:blipFill>
        <p:spPr>
          <a:xfrm>
            <a:off x="4800150" y="1076786"/>
            <a:ext cx="2591700" cy="2591700"/>
          </a:xfrm>
          <a:custGeom>
            <a:avLst/>
            <a:gdLst>
              <a:gd name="connsiteX0" fmla="*/ 2253343 w 4506686"/>
              <a:gd name="connsiteY0" fmla="*/ 0 h 4506686"/>
              <a:gd name="connsiteX1" fmla="*/ 4506686 w 4506686"/>
              <a:gd name="connsiteY1" fmla="*/ 2253343 h 4506686"/>
              <a:gd name="connsiteX2" fmla="*/ 2253343 w 4506686"/>
              <a:gd name="connsiteY2" fmla="*/ 4506686 h 4506686"/>
              <a:gd name="connsiteX3" fmla="*/ 0 w 4506686"/>
              <a:gd name="connsiteY3" fmla="*/ 2253343 h 4506686"/>
              <a:gd name="connsiteX4" fmla="*/ 2253343 w 4506686"/>
              <a:gd name="connsiteY4" fmla="*/ 0 h 4506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686" h="4506686">
                <a:moveTo>
                  <a:pt x="2253343" y="0"/>
                </a:moveTo>
                <a:cubicBezTo>
                  <a:pt x="3497830" y="0"/>
                  <a:pt x="4506686" y="1008856"/>
                  <a:pt x="4506686" y="2253343"/>
                </a:cubicBezTo>
                <a:cubicBezTo>
                  <a:pt x="4506686" y="3497830"/>
                  <a:pt x="3497830" y="4506686"/>
                  <a:pt x="2253343" y="4506686"/>
                </a:cubicBezTo>
                <a:cubicBezTo>
                  <a:pt x="1008856" y="4506686"/>
                  <a:pt x="0" y="3497830"/>
                  <a:pt x="0" y="2253343"/>
                </a:cubicBezTo>
                <a:cubicBezTo>
                  <a:pt x="0" y="1008856"/>
                  <a:pt x="1008856" y="0"/>
                  <a:pt x="2253343" y="0"/>
                </a:cubicBezTo>
                <a:close/>
              </a:path>
            </a:pathLst>
          </a:custGeom>
          <a:ln w="76200">
            <a:solidFill>
              <a:schemeClr val="bg1"/>
            </a:solidFill>
          </a:ln>
        </p:spPr>
      </p:pic>
      <p:sp>
        <p:nvSpPr>
          <p:cNvPr id="9" name="文本框 8">
            <a:extLst>
              <a:ext uri="{FF2B5EF4-FFF2-40B4-BE49-F238E27FC236}">
                <a16:creationId xmlns:a16="http://schemas.microsoft.com/office/drawing/2014/main" id="{A7817AC5-B003-4D49-BF66-710358251EAB}"/>
              </a:ext>
            </a:extLst>
          </p:cNvPr>
          <p:cNvSpPr txBox="1"/>
          <p:nvPr/>
        </p:nvSpPr>
        <p:spPr>
          <a:xfrm>
            <a:off x="5030477" y="3831772"/>
            <a:ext cx="2131046"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产品基本介绍</a:t>
            </a:r>
          </a:p>
        </p:txBody>
      </p:sp>
      <p:sp>
        <p:nvSpPr>
          <p:cNvPr id="10" name="Title 20">
            <a:extLst>
              <a:ext uri="{FF2B5EF4-FFF2-40B4-BE49-F238E27FC236}">
                <a16:creationId xmlns:a16="http://schemas.microsoft.com/office/drawing/2014/main" id="{1C8D8C8F-5A50-4EAD-BCB9-B25AC7A8D851}"/>
              </a:ext>
            </a:extLst>
          </p:cNvPr>
          <p:cNvSpPr txBox="1">
            <a:spLocks/>
          </p:cNvSpPr>
          <p:nvPr/>
        </p:nvSpPr>
        <p:spPr>
          <a:xfrm>
            <a:off x="2042885" y="4456723"/>
            <a:ext cx="8106230" cy="521361"/>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50000"/>
              </a:lnSpc>
              <a:spcBef>
                <a:spcPts val="1200"/>
              </a:spcBef>
            </a:pPr>
            <a:r>
              <a:rPr lang="zh-CN" altLang="en-US" sz="1200" b="1" dirty="0">
                <a:solidFill>
                  <a:schemeClr val="bg1"/>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您的内容打在这里或者通过复制您的文本后在此框中选择粘贴您的内容打在这里或者通过复制您的文本后您的内容打在这里或者通过复制您的文本后</a:t>
            </a:r>
            <a:endParaRPr lang="en-US" altLang="zh-CN" sz="12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1" name="文本框 10">
            <a:extLst>
              <a:ext uri="{FF2B5EF4-FFF2-40B4-BE49-F238E27FC236}">
                <a16:creationId xmlns:a16="http://schemas.microsoft.com/office/drawing/2014/main" id="{1F84F85B-4F9F-4159-AD78-B216A1EE7ACC}"/>
              </a:ext>
            </a:extLst>
          </p:cNvPr>
          <p:cNvSpPr txBox="1"/>
          <p:nvPr/>
        </p:nvSpPr>
        <p:spPr>
          <a:xfrm>
            <a:off x="10254345" y="393535"/>
            <a:ext cx="1937655" cy="1862048"/>
          </a:xfrm>
          <a:prstGeom prst="rect">
            <a:avLst/>
          </a:prstGeom>
          <a:noFill/>
        </p:spPr>
        <p:txBody>
          <a:bodyPr wrap="square" rtlCol="0">
            <a:spAutoFit/>
          </a:bodyPr>
          <a:lstStyle/>
          <a:p>
            <a:r>
              <a:rPr lang="en-US" altLang="zh-CN" sz="115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rPr>
              <a:t>01</a:t>
            </a:r>
            <a:endParaRPr lang="zh-CN" altLang="en-US" sz="115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endParaRPr>
          </a:p>
        </p:txBody>
      </p:sp>
    </p:spTree>
    <p:extLst>
      <p:ext uri="{BB962C8B-B14F-4D97-AF65-F5344CB8AC3E}">
        <p14:creationId xmlns:p14="http://schemas.microsoft.com/office/powerpoint/2010/main" val="885715680"/>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randombar(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pic>
        <p:nvPicPr>
          <p:cNvPr id="23" name="图片 22">
            <a:extLst>
              <a:ext uri="{FF2B5EF4-FFF2-40B4-BE49-F238E27FC236}">
                <a16:creationId xmlns:a16="http://schemas.microsoft.com/office/drawing/2014/main" id="{CDC1ABB8-76D9-4CCF-BBBD-F955823F1CF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88197" y="1578429"/>
            <a:ext cx="2088558" cy="1760930"/>
          </a:xfrm>
          <a:prstGeom prst="rect">
            <a:avLst/>
          </a:prstGeom>
        </p:spPr>
      </p:pic>
      <p:grpSp>
        <p:nvGrpSpPr>
          <p:cNvPr id="29" name="组合 28">
            <a:extLst>
              <a:ext uri="{FF2B5EF4-FFF2-40B4-BE49-F238E27FC236}">
                <a16:creationId xmlns:a16="http://schemas.microsoft.com/office/drawing/2014/main" id="{C8FB4785-C145-41EF-A8EB-7787CB7F87C3}"/>
              </a:ext>
            </a:extLst>
          </p:cNvPr>
          <p:cNvGrpSpPr/>
          <p:nvPr/>
        </p:nvGrpSpPr>
        <p:grpSpPr>
          <a:xfrm>
            <a:off x="3550397" y="1776753"/>
            <a:ext cx="2341456" cy="1300741"/>
            <a:chOff x="3512297" y="2038618"/>
            <a:chExt cx="2341456" cy="1300741"/>
          </a:xfrm>
        </p:grpSpPr>
        <p:sp>
          <p:nvSpPr>
            <p:cNvPr id="27" name="Title 20">
              <a:extLst>
                <a:ext uri="{FF2B5EF4-FFF2-40B4-BE49-F238E27FC236}">
                  <a16:creationId xmlns:a16="http://schemas.microsoft.com/office/drawing/2014/main" id="{FDAF7142-CFE5-4A12-BFB9-8DB5291F2B10}"/>
                </a:ext>
              </a:extLst>
            </p:cNvPr>
            <p:cNvSpPr txBox="1">
              <a:spLocks/>
            </p:cNvSpPr>
            <p:nvPr/>
          </p:nvSpPr>
          <p:spPr>
            <a:xfrm>
              <a:off x="3588497" y="2407950"/>
              <a:ext cx="2265256"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8" name="文本框 27">
              <a:extLst>
                <a:ext uri="{FF2B5EF4-FFF2-40B4-BE49-F238E27FC236}">
                  <a16:creationId xmlns:a16="http://schemas.microsoft.com/office/drawing/2014/main" id="{97409FAD-00A6-4392-82EA-1005BDCA323F}"/>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3" name="组合 32">
            <a:extLst>
              <a:ext uri="{FF2B5EF4-FFF2-40B4-BE49-F238E27FC236}">
                <a16:creationId xmlns:a16="http://schemas.microsoft.com/office/drawing/2014/main" id="{9B1BDD09-2855-4ACE-9464-9BCDEE1E64D8}"/>
              </a:ext>
            </a:extLst>
          </p:cNvPr>
          <p:cNvGrpSpPr/>
          <p:nvPr/>
        </p:nvGrpSpPr>
        <p:grpSpPr>
          <a:xfrm>
            <a:off x="8527695" y="1776753"/>
            <a:ext cx="2341456" cy="1300741"/>
            <a:chOff x="3512297" y="2038618"/>
            <a:chExt cx="2341456" cy="1300741"/>
          </a:xfrm>
        </p:grpSpPr>
        <p:sp>
          <p:nvSpPr>
            <p:cNvPr id="34" name="Title 20">
              <a:extLst>
                <a:ext uri="{FF2B5EF4-FFF2-40B4-BE49-F238E27FC236}">
                  <a16:creationId xmlns:a16="http://schemas.microsoft.com/office/drawing/2014/main" id="{17EAFFC8-1582-4624-BB76-61E6E6859EE8}"/>
                </a:ext>
              </a:extLst>
            </p:cNvPr>
            <p:cNvSpPr txBox="1">
              <a:spLocks/>
            </p:cNvSpPr>
            <p:nvPr/>
          </p:nvSpPr>
          <p:spPr>
            <a:xfrm>
              <a:off x="3588497" y="2407950"/>
              <a:ext cx="2265256"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5" name="文本框 34">
              <a:extLst>
                <a:ext uri="{FF2B5EF4-FFF2-40B4-BE49-F238E27FC236}">
                  <a16:creationId xmlns:a16="http://schemas.microsoft.com/office/drawing/2014/main" id="{F8FEAC06-EDEA-498B-9209-ED3C2A64F05A}"/>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6" name="组合 35">
            <a:extLst>
              <a:ext uri="{FF2B5EF4-FFF2-40B4-BE49-F238E27FC236}">
                <a16:creationId xmlns:a16="http://schemas.microsoft.com/office/drawing/2014/main" id="{903AD719-FCEE-4F5D-93B4-5EC8322AE7F9}"/>
              </a:ext>
            </a:extLst>
          </p:cNvPr>
          <p:cNvGrpSpPr/>
          <p:nvPr/>
        </p:nvGrpSpPr>
        <p:grpSpPr>
          <a:xfrm>
            <a:off x="1079496" y="4150043"/>
            <a:ext cx="2341456" cy="1300741"/>
            <a:chOff x="3512297" y="2038618"/>
            <a:chExt cx="2341456" cy="1300741"/>
          </a:xfrm>
        </p:grpSpPr>
        <p:sp>
          <p:nvSpPr>
            <p:cNvPr id="37" name="Title 20">
              <a:extLst>
                <a:ext uri="{FF2B5EF4-FFF2-40B4-BE49-F238E27FC236}">
                  <a16:creationId xmlns:a16="http://schemas.microsoft.com/office/drawing/2014/main" id="{09F8FB66-7882-436A-A078-22B5E81A2148}"/>
                </a:ext>
              </a:extLst>
            </p:cNvPr>
            <p:cNvSpPr txBox="1">
              <a:spLocks/>
            </p:cNvSpPr>
            <p:nvPr/>
          </p:nvSpPr>
          <p:spPr>
            <a:xfrm>
              <a:off x="3588497" y="2407950"/>
              <a:ext cx="2265256"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8" name="文本框 37">
              <a:extLst>
                <a:ext uri="{FF2B5EF4-FFF2-40B4-BE49-F238E27FC236}">
                  <a16:creationId xmlns:a16="http://schemas.microsoft.com/office/drawing/2014/main" id="{17F78564-E2C1-4C8F-85C7-776F6BB53779}"/>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9" name="组合 38">
            <a:extLst>
              <a:ext uri="{FF2B5EF4-FFF2-40B4-BE49-F238E27FC236}">
                <a16:creationId xmlns:a16="http://schemas.microsoft.com/office/drawing/2014/main" id="{9788E43E-D9A3-4072-B585-3D18A4C7C7BD}"/>
              </a:ext>
            </a:extLst>
          </p:cNvPr>
          <p:cNvGrpSpPr/>
          <p:nvPr/>
        </p:nvGrpSpPr>
        <p:grpSpPr>
          <a:xfrm>
            <a:off x="6309691" y="4253355"/>
            <a:ext cx="2341456" cy="1300741"/>
            <a:chOff x="3512297" y="2038618"/>
            <a:chExt cx="2341456" cy="1300741"/>
          </a:xfrm>
        </p:grpSpPr>
        <p:sp>
          <p:nvSpPr>
            <p:cNvPr id="40" name="Title 20">
              <a:extLst>
                <a:ext uri="{FF2B5EF4-FFF2-40B4-BE49-F238E27FC236}">
                  <a16:creationId xmlns:a16="http://schemas.microsoft.com/office/drawing/2014/main" id="{CD29EC55-9B36-4EC5-B573-96EBF289E69A}"/>
                </a:ext>
              </a:extLst>
            </p:cNvPr>
            <p:cNvSpPr txBox="1">
              <a:spLocks/>
            </p:cNvSpPr>
            <p:nvPr/>
          </p:nvSpPr>
          <p:spPr>
            <a:xfrm>
              <a:off x="3588497" y="2407950"/>
              <a:ext cx="2265256"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1" name="文本框 40">
              <a:extLst>
                <a:ext uri="{FF2B5EF4-FFF2-40B4-BE49-F238E27FC236}">
                  <a16:creationId xmlns:a16="http://schemas.microsoft.com/office/drawing/2014/main" id="{FAAB10BE-5079-43C7-80EF-FC1AE974D5BE}"/>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pic>
        <p:nvPicPr>
          <p:cNvPr id="30" name="图片 29">
            <a:extLst>
              <a:ext uri="{FF2B5EF4-FFF2-40B4-BE49-F238E27FC236}">
                <a16:creationId xmlns:a16="http://schemas.microsoft.com/office/drawing/2014/main" id="{AB9BF955-7824-4682-957B-9EACE67FCC64}"/>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t="32461" r="63468"/>
          <a:stretch/>
        </p:blipFill>
        <p:spPr>
          <a:xfrm>
            <a:off x="6096000" y="1573461"/>
            <a:ext cx="2088558" cy="1760930"/>
          </a:xfrm>
          <a:prstGeom prst="rect">
            <a:avLst/>
          </a:prstGeom>
        </p:spPr>
      </p:pic>
      <p:pic>
        <p:nvPicPr>
          <p:cNvPr id="10" name="图片 9">
            <a:extLst>
              <a:ext uri="{FF2B5EF4-FFF2-40B4-BE49-F238E27FC236}">
                <a16:creationId xmlns:a16="http://schemas.microsoft.com/office/drawing/2014/main" id="{71C267B5-6E74-4284-8F2A-3AD30497A714}"/>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698019" y="4056206"/>
            <a:ext cx="2081706" cy="1760929"/>
          </a:xfrm>
          <a:prstGeom prst="rect">
            <a:avLst/>
          </a:prstGeom>
        </p:spPr>
      </p:pic>
      <p:pic>
        <p:nvPicPr>
          <p:cNvPr id="12" name="图片 11">
            <a:extLst>
              <a:ext uri="{FF2B5EF4-FFF2-40B4-BE49-F238E27FC236}">
                <a16:creationId xmlns:a16="http://schemas.microsoft.com/office/drawing/2014/main" id="{CC5F1EC5-EDDF-43C9-928B-BBC31550E0C6}"/>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92244" y="4056206"/>
            <a:ext cx="2088558" cy="1737442"/>
          </a:xfrm>
          <a:prstGeom prst="rect">
            <a:avLst/>
          </a:prstGeom>
        </p:spPr>
      </p:pic>
    </p:spTree>
    <p:extLst>
      <p:ext uri="{BB962C8B-B14F-4D97-AF65-F5344CB8AC3E}">
        <p14:creationId xmlns:p14="http://schemas.microsoft.com/office/powerpoint/2010/main" val="703385610"/>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par>
                                <p:cTn id="16" presetID="10" presetClass="entr" presetSubtype="0" fill="hold" nodeType="with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fade">
                                      <p:cBhvr>
                                        <p:cTn id="18" dur="500"/>
                                        <p:tgtEl>
                                          <p:spTgt spid="3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par>
                                <p:cTn id="24" presetID="10" presetClass="entr" presetSubtype="0"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500"/>
                                        <p:tgtEl>
                                          <p:spTgt spid="39"/>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11" name="组合 10">
            <a:extLst>
              <a:ext uri="{FF2B5EF4-FFF2-40B4-BE49-F238E27FC236}">
                <a16:creationId xmlns:a16="http://schemas.microsoft.com/office/drawing/2014/main" id="{5BAFABF6-F543-476E-AFE9-A714101BBF0F}"/>
              </a:ext>
            </a:extLst>
          </p:cNvPr>
          <p:cNvGrpSpPr/>
          <p:nvPr/>
        </p:nvGrpSpPr>
        <p:grpSpPr>
          <a:xfrm>
            <a:off x="8819657" y="2045468"/>
            <a:ext cx="2385256" cy="3095316"/>
            <a:chOff x="9055631" y="2464562"/>
            <a:chExt cx="2385256" cy="3095316"/>
          </a:xfrm>
        </p:grpSpPr>
        <p:grpSp>
          <p:nvGrpSpPr>
            <p:cNvPr id="37" name="组合 36">
              <a:extLst>
                <a:ext uri="{FF2B5EF4-FFF2-40B4-BE49-F238E27FC236}">
                  <a16:creationId xmlns:a16="http://schemas.microsoft.com/office/drawing/2014/main" id="{7D52FE9B-B735-4ABD-ACBD-72AF02D1300C}"/>
                </a:ext>
              </a:extLst>
            </p:cNvPr>
            <p:cNvGrpSpPr/>
            <p:nvPr/>
          </p:nvGrpSpPr>
          <p:grpSpPr>
            <a:xfrm>
              <a:off x="9055631" y="2464562"/>
              <a:ext cx="2385256" cy="3095316"/>
              <a:chOff x="1779043" y="2433366"/>
              <a:chExt cx="2385256" cy="3095316"/>
            </a:xfrm>
          </p:grpSpPr>
          <p:grpSp>
            <p:nvGrpSpPr>
              <p:cNvPr id="38" name="组合 37">
                <a:extLst>
                  <a:ext uri="{FF2B5EF4-FFF2-40B4-BE49-F238E27FC236}">
                    <a16:creationId xmlns:a16="http://schemas.microsoft.com/office/drawing/2014/main" id="{C3E846FB-E83D-45F9-873B-F931521837D9}"/>
                  </a:ext>
                </a:extLst>
              </p:cNvPr>
              <p:cNvGrpSpPr/>
              <p:nvPr/>
            </p:nvGrpSpPr>
            <p:grpSpPr>
              <a:xfrm>
                <a:off x="1779043" y="2433366"/>
                <a:ext cx="2385256" cy="1442306"/>
                <a:chOff x="9000897" y="2411595"/>
                <a:chExt cx="2385256" cy="1442306"/>
              </a:xfrm>
            </p:grpSpPr>
            <p:grpSp>
              <p:nvGrpSpPr>
                <p:cNvPr id="43" name="Group 59">
                  <a:extLst>
                    <a:ext uri="{FF2B5EF4-FFF2-40B4-BE49-F238E27FC236}">
                      <a16:creationId xmlns:a16="http://schemas.microsoft.com/office/drawing/2014/main" id="{AACE050C-EE9B-4576-BDC5-1B846A1103F0}"/>
                    </a:ext>
                  </a:extLst>
                </p:cNvPr>
                <p:cNvGrpSpPr/>
                <p:nvPr/>
              </p:nvGrpSpPr>
              <p:grpSpPr>
                <a:xfrm>
                  <a:off x="9000897" y="2411595"/>
                  <a:ext cx="1870025" cy="1442306"/>
                  <a:chOff x="2590800" y="2495550"/>
                  <a:chExt cx="2387601" cy="1841500"/>
                </a:xfrm>
              </p:grpSpPr>
              <p:sp>
                <p:nvSpPr>
                  <p:cNvPr id="44" name="Freeform 60">
                    <a:extLst>
                      <a:ext uri="{FF2B5EF4-FFF2-40B4-BE49-F238E27FC236}">
                        <a16:creationId xmlns:a16="http://schemas.microsoft.com/office/drawing/2014/main" id="{1EA22157-CDEB-4FE4-8DB8-861ACD73400F}"/>
                      </a:ext>
                    </a:extLst>
                  </p:cNvPr>
                  <p:cNvSpPr>
                    <a:spLocks/>
                  </p:cNvSpPr>
                  <p:nvPr/>
                </p:nvSpPr>
                <p:spPr bwMode="auto">
                  <a:xfrm>
                    <a:off x="4302926" y="3598863"/>
                    <a:ext cx="675475" cy="378112"/>
                  </a:xfrm>
                  <a:custGeom>
                    <a:avLst/>
                    <a:gdLst>
                      <a:gd name="connsiteX0" fmla="*/ 675475 w 675475"/>
                      <a:gd name="connsiteY0" fmla="*/ 0 h 378112"/>
                      <a:gd name="connsiteX1" fmla="*/ 0 w 675475"/>
                      <a:gd name="connsiteY1" fmla="*/ 378112 h 378112"/>
                      <a:gd name="connsiteX2" fmla="*/ 85770 w 675475"/>
                      <a:gd name="connsiteY2" fmla="*/ 263568 h 378112"/>
                      <a:gd name="connsiteX3" fmla="*/ 163251 w 675475"/>
                      <a:gd name="connsiteY3" fmla="*/ 136223 h 378112"/>
                      <a:gd name="connsiteX4" fmla="*/ 177176 w 675475"/>
                      <a:gd name="connsiteY4" fmla="*/ 107362 h 378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475" h="378112">
                        <a:moveTo>
                          <a:pt x="675475" y="0"/>
                        </a:moveTo>
                        <a:lnTo>
                          <a:pt x="0" y="378112"/>
                        </a:lnTo>
                        <a:lnTo>
                          <a:pt x="85770" y="263568"/>
                        </a:lnTo>
                        <a:cubicBezTo>
                          <a:pt x="113564" y="222485"/>
                          <a:pt x="139435" y="179994"/>
                          <a:pt x="163251" y="136223"/>
                        </a:cubicBezTo>
                        <a:lnTo>
                          <a:pt x="177176" y="10736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grpSp>
                <p:nvGrpSpPr>
                  <p:cNvPr id="45" name="Group 61">
                    <a:extLst>
                      <a:ext uri="{FF2B5EF4-FFF2-40B4-BE49-F238E27FC236}">
                        <a16:creationId xmlns:a16="http://schemas.microsoft.com/office/drawing/2014/main" id="{D75FFF1F-5CB0-4B25-B1FD-24C2ADF92EC3}"/>
                      </a:ext>
                    </a:extLst>
                  </p:cNvPr>
                  <p:cNvGrpSpPr/>
                  <p:nvPr/>
                </p:nvGrpSpPr>
                <p:grpSpPr>
                  <a:xfrm>
                    <a:off x="2590800" y="2495550"/>
                    <a:ext cx="2387600" cy="1841500"/>
                    <a:chOff x="2590800" y="2495550"/>
                    <a:chExt cx="2387600" cy="1841500"/>
                  </a:xfrm>
                </p:grpSpPr>
                <p:sp>
                  <p:nvSpPr>
                    <p:cNvPr id="46" name="Freeform 62">
                      <a:extLst>
                        <a:ext uri="{FF2B5EF4-FFF2-40B4-BE49-F238E27FC236}">
                          <a16:creationId xmlns:a16="http://schemas.microsoft.com/office/drawing/2014/main" id="{C5A0B185-A824-428E-8645-14DA70C2BAEA}"/>
                        </a:ext>
                      </a:extLst>
                    </p:cNvPr>
                    <p:cNvSpPr>
                      <a:spLocks/>
                    </p:cNvSpPr>
                    <p:nvPr/>
                  </p:nvSpPr>
                  <p:spPr bwMode="auto">
                    <a:xfrm>
                      <a:off x="2797174" y="3598863"/>
                      <a:ext cx="2181226" cy="738187"/>
                    </a:xfrm>
                    <a:custGeom>
                      <a:avLst/>
                      <a:gdLst>
                        <a:gd name="connsiteX0" fmla="*/ 1681163 w 2181226"/>
                        <a:gd name="connsiteY0" fmla="*/ 106362 h 738187"/>
                        <a:gd name="connsiteX1" fmla="*/ 1641709 w 2181226"/>
                        <a:gd name="connsiteY1" fmla="*/ 183146 h 738187"/>
                        <a:gd name="connsiteX2" fmla="*/ 0 w 2181226"/>
                        <a:gd name="connsiteY2" fmla="*/ 738187 h 738187"/>
                        <a:gd name="connsiteX3" fmla="*/ 30686 w 2181226"/>
                        <a:gd name="connsiteY3" fmla="*/ 463958 h 738187"/>
                        <a:gd name="connsiteX4" fmla="*/ 1681163 w 2181226"/>
                        <a:gd name="connsiteY4" fmla="*/ 106362 h 738187"/>
                        <a:gd name="connsiteX5" fmla="*/ 2181226 w 2181226"/>
                        <a:gd name="connsiteY5" fmla="*/ 0 h 738187"/>
                        <a:gd name="connsiteX6" fmla="*/ 1643063 w 2181226"/>
                        <a:gd name="connsiteY6" fmla="*/ 184150 h 738187"/>
                        <a:gd name="connsiteX7" fmla="*/ 1682441 w 2181226"/>
                        <a:gd name="connsiteY7" fmla="*/ 107421 h 738187"/>
                        <a:gd name="connsiteX8" fmla="*/ 2181226 w 2181226"/>
                        <a:gd name="connsiteY8" fmla="*/ 0 h 738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1226" h="738187">
                          <a:moveTo>
                            <a:pt x="1681163" y="106362"/>
                          </a:moveTo>
                          <a:cubicBezTo>
                            <a:pt x="1668012" y="132688"/>
                            <a:pt x="1654861" y="159014"/>
                            <a:pt x="1641709" y="183146"/>
                          </a:cubicBezTo>
                          <a:cubicBezTo>
                            <a:pt x="1641709" y="183146"/>
                            <a:pt x="1641709" y="183146"/>
                            <a:pt x="0" y="738187"/>
                          </a:cubicBezTo>
                          <a:cubicBezTo>
                            <a:pt x="0" y="738187"/>
                            <a:pt x="0" y="738187"/>
                            <a:pt x="30686" y="463958"/>
                          </a:cubicBezTo>
                          <a:cubicBezTo>
                            <a:pt x="30686" y="463958"/>
                            <a:pt x="30686" y="463958"/>
                            <a:pt x="1681163" y="106362"/>
                          </a:cubicBezTo>
                          <a:close/>
                          <a:moveTo>
                            <a:pt x="2181226" y="0"/>
                          </a:moveTo>
                          <a:cubicBezTo>
                            <a:pt x="2181226" y="0"/>
                            <a:pt x="2181226" y="0"/>
                            <a:pt x="1643063" y="184150"/>
                          </a:cubicBezTo>
                          <a:cubicBezTo>
                            <a:pt x="1656189" y="160035"/>
                            <a:pt x="1669315" y="133728"/>
                            <a:pt x="1682441" y="107421"/>
                          </a:cubicBezTo>
                          <a:cubicBezTo>
                            <a:pt x="1682441" y="107421"/>
                            <a:pt x="1682441" y="107421"/>
                            <a:pt x="2181226" y="0"/>
                          </a:cubicBezTo>
                          <a:close/>
                        </a:path>
                      </a:pathLst>
                    </a:custGeom>
                    <a:solidFill>
                      <a:srgbClr val="584068"/>
                    </a:solidFill>
                    <a:ln>
                      <a:solidFill>
                        <a:srgbClr val="584068"/>
                      </a:solidFill>
                    </a:ln>
                  </p:spPr>
                  <p:txBody>
                    <a:bodyPr vert="horz" wrap="square" lIns="91440" tIns="45720" rIns="91440" bIns="45720" numCol="1" anchor="t" anchorCtr="0" compatLnSpc="1">
                      <a:prstTxWarp prst="textNoShape">
                        <a:avLst/>
                      </a:prstTxWarp>
                      <a:noAutofit/>
                    </a:bodyPr>
                    <a:lstStyle/>
                    <a:p>
                      <a:endParaRPr lang="en-US"/>
                    </a:p>
                  </p:txBody>
                </p:sp>
                <p:sp>
                  <p:nvSpPr>
                    <p:cNvPr id="47" name="Freeform 39">
                      <a:extLst>
                        <a:ext uri="{FF2B5EF4-FFF2-40B4-BE49-F238E27FC236}">
                          <a16:creationId xmlns:a16="http://schemas.microsoft.com/office/drawing/2014/main" id="{088114F4-80DF-4B07-BFA1-B19BFDE3C21C}"/>
                        </a:ext>
                      </a:extLst>
                    </p:cNvPr>
                    <p:cNvSpPr>
                      <a:spLocks/>
                    </p:cNvSpPr>
                    <p:nvPr/>
                  </p:nvSpPr>
                  <p:spPr bwMode="auto">
                    <a:xfrm>
                      <a:off x="2590800" y="2495550"/>
                      <a:ext cx="2387600" cy="1617663"/>
                    </a:xfrm>
                    <a:custGeom>
                      <a:avLst/>
                      <a:gdLst>
                        <a:gd name="T0" fmla="*/ 70 w 1504"/>
                        <a:gd name="T1" fmla="*/ 51 h 1019"/>
                        <a:gd name="T2" fmla="*/ 0 w 1504"/>
                        <a:gd name="T3" fmla="*/ 1019 h 1019"/>
                        <a:gd name="T4" fmla="*/ 1504 w 1504"/>
                        <a:gd name="T5" fmla="*/ 695 h 1019"/>
                        <a:gd name="T6" fmla="*/ 1467 w 1504"/>
                        <a:gd name="T7" fmla="*/ 0 h 1019"/>
                        <a:gd name="T8" fmla="*/ 70 w 1504"/>
                        <a:gd name="T9" fmla="*/ 51 h 1019"/>
                      </a:gdLst>
                      <a:ahLst/>
                      <a:cxnLst>
                        <a:cxn ang="0">
                          <a:pos x="T0" y="T1"/>
                        </a:cxn>
                        <a:cxn ang="0">
                          <a:pos x="T2" y="T3"/>
                        </a:cxn>
                        <a:cxn ang="0">
                          <a:pos x="T4" y="T5"/>
                        </a:cxn>
                        <a:cxn ang="0">
                          <a:pos x="T6" y="T7"/>
                        </a:cxn>
                        <a:cxn ang="0">
                          <a:pos x="T8" y="T9"/>
                        </a:cxn>
                      </a:cxnLst>
                      <a:rect l="0" t="0" r="r" b="b"/>
                      <a:pathLst>
                        <a:path w="1504" h="1019">
                          <a:moveTo>
                            <a:pt x="70" y="51"/>
                          </a:moveTo>
                          <a:lnTo>
                            <a:pt x="0" y="1019"/>
                          </a:lnTo>
                          <a:lnTo>
                            <a:pt x="1504" y="695"/>
                          </a:lnTo>
                          <a:lnTo>
                            <a:pt x="1467" y="0"/>
                          </a:lnTo>
                          <a:lnTo>
                            <a:pt x="70" y="51"/>
                          </a:lnTo>
                          <a:close/>
                        </a:path>
                      </a:pathLst>
                    </a:custGeom>
                    <a:solidFill>
                      <a:schemeClr val="bg1"/>
                    </a:solidFill>
                    <a:ln>
                      <a:solidFill>
                        <a:srgbClr val="584068"/>
                      </a:solidFill>
                    </a:ln>
                  </p:spPr>
                  <p:txBody>
                    <a:bodyPr vert="horz" wrap="square" lIns="91440" tIns="45720" rIns="91440" bIns="45720" numCol="1" anchor="t" anchorCtr="0" compatLnSpc="1">
                      <a:prstTxWarp prst="textNoShape">
                        <a:avLst/>
                      </a:prstTxWarp>
                    </a:bodyPr>
                    <a:lstStyle/>
                    <a:p>
                      <a:endParaRPr lang="en-US"/>
                    </a:p>
                  </p:txBody>
                </p:sp>
              </p:grpSp>
            </p:grpSp>
            <p:sp>
              <p:nvSpPr>
                <p:cNvPr id="41" name="文本框 40">
                  <a:extLst>
                    <a:ext uri="{FF2B5EF4-FFF2-40B4-BE49-F238E27FC236}">
                      <a16:creationId xmlns:a16="http://schemas.microsoft.com/office/drawing/2014/main" id="{9DB4F764-BBFB-496A-9F1A-369F13628564}"/>
                    </a:ext>
                  </a:extLst>
                </p:cNvPr>
                <p:cNvSpPr txBox="1"/>
                <p:nvPr/>
              </p:nvSpPr>
              <p:spPr>
                <a:xfrm>
                  <a:off x="9297595" y="2731090"/>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
            <p:nvSpPr>
              <p:cNvPr id="39" name="Title 20">
                <a:extLst>
                  <a:ext uri="{FF2B5EF4-FFF2-40B4-BE49-F238E27FC236}">
                    <a16:creationId xmlns:a16="http://schemas.microsoft.com/office/drawing/2014/main" id="{557A14B1-17D7-4823-8760-935348519470}"/>
                  </a:ext>
                </a:extLst>
              </p:cNvPr>
              <p:cNvSpPr txBox="1">
                <a:spLocks/>
              </p:cNvSpPr>
              <p:nvPr/>
            </p:nvSpPr>
            <p:spPr>
              <a:xfrm>
                <a:off x="1940680" y="4274108"/>
                <a:ext cx="1870024" cy="1254574"/>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grpSp>
        <p:grpSp>
          <p:nvGrpSpPr>
            <p:cNvPr id="48" name="Group 50">
              <a:extLst>
                <a:ext uri="{FF2B5EF4-FFF2-40B4-BE49-F238E27FC236}">
                  <a16:creationId xmlns:a16="http://schemas.microsoft.com/office/drawing/2014/main" id="{DAA5A6A8-9BEC-4C97-B0AA-5E54A82B6866}"/>
                </a:ext>
              </a:extLst>
            </p:cNvPr>
            <p:cNvGrpSpPr/>
            <p:nvPr/>
          </p:nvGrpSpPr>
          <p:grpSpPr>
            <a:xfrm>
              <a:off x="10319377" y="3575305"/>
              <a:ext cx="638932" cy="303668"/>
              <a:chOff x="10028238" y="2828925"/>
              <a:chExt cx="577850" cy="274638"/>
            </a:xfrm>
            <a:solidFill>
              <a:srgbClr val="584068"/>
            </a:solidFill>
          </p:grpSpPr>
          <p:sp>
            <p:nvSpPr>
              <p:cNvPr id="49" name="Freeform 91">
                <a:extLst>
                  <a:ext uri="{FF2B5EF4-FFF2-40B4-BE49-F238E27FC236}">
                    <a16:creationId xmlns:a16="http://schemas.microsoft.com/office/drawing/2014/main" id="{06509306-BDFC-4B84-A3A4-EA7D8B0AC018}"/>
                  </a:ext>
                </a:extLst>
              </p:cNvPr>
              <p:cNvSpPr>
                <a:spLocks noEditPoints="1"/>
              </p:cNvSpPr>
              <p:nvPr/>
            </p:nvSpPr>
            <p:spPr bwMode="auto">
              <a:xfrm>
                <a:off x="10028238" y="2828925"/>
                <a:ext cx="577850" cy="274638"/>
              </a:xfrm>
              <a:custGeom>
                <a:avLst/>
                <a:gdLst>
                  <a:gd name="T0" fmla="*/ 227 w 3643"/>
                  <a:gd name="T1" fmla="*/ 1180 h 1728"/>
                  <a:gd name="T2" fmla="*/ 163 w 3643"/>
                  <a:gd name="T3" fmla="*/ 1377 h 1728"/>
                  <a:gd name="T4" fmla="*/ 282 w 3643"/>
                  <a:gd name="T5" fmla="*/ 1542 h 1728"/>
                  <a:gd name="T6" fmla="*/ 491 w 3643"/>
                  <a:gd name="T7" fmla="*/ 1542 h 1728"/>
                  <a:gd name="T8" fmla="*/ 611 w 3643"/>
                  <a:gd name="T9" fmla="*/ 1377 h 1728"/>
                  <a:gd name="T10" fmla="*/ 548 w 3643"/>
                  <a:gd name="T11" fmla="*/ 1180 h 1728"/>
                  <a:gd name="T12" fmla="*/ 2303 w 3643"/>
                  <a:gd name="T13" fmla="*/ 1114 h 1728"/>
                  <a:gd name="T14" fmla="*/ 2120 w 3643"/>
                  <a:gd name="T15" fmla="*/ 1207 h 1728"/>
                  <a:gd name="T16" fmla="*/ 2088 w 3643"/>
                  <a:gd name="T17" fmla="*/ 1413 h 1728"/>
                  <a:gd name="T18" fmla="*/ 2232 w 3643"/>
                  <a:gd name="T19" fmla="*/ 1556 h 1728"/>
                  <a:gd name="T20" fmla="*/ 2438 w 3643"/>
                  <a:gd name="T21" fmla="*/ 1523 h 1728"/>
                  <a:gd name="T22" fmla="*/ 2531 w 3643"/>
                  <a:gd name="T23" fmla="*/ 1341 h 1728"/>
                  <a:gd name="T24" fmla="*/ 2438 w 3643"/>
                  <a:gd name="T25" fmla="*/ 1157 h 1728"/>
                  <a:gd name="T26" fmla="*/ 3220 w 3643"/>
                  <a:gd name="T27" fmla="*/ 163 h 1728"/>
                  <a:gd name="T28" fmla="*/ 3055 w 3643"/>
                  <a:gd name="T29" fmla="*/ 282 h 1728"/>
                  <a:gd name="T30" fmla="*/ 3055 w 3643"/>
                  <a:gd name="T31" fmla="*/ 492 h 1728"/>
                  <a:gd name="T32" fmla="*/ 3220 w 3643"/>
                  <a:gd name="T33" fmla="*/ 611 h 1728"/>
                  <a:gd name="T34" fmla="*/ 3417 w 3643"/>
                  <a:gd name="T35" fmla="*/ 547 h 1728"/>
                  <a:gd name="T36" fmla="*/ 3480 w 3643"/>
                  <a:gd name="T37" fmla="*/ 350 h 1728"/>
                  <a:gd name="T38" fmla="*/ 3360 w 3643"/>
                  <a:gd name="T39" fmla="*/ 185 h 1728"/>
                  <a:gd name="T40" fmla="*/ 1268 w 3643"/>
                  <a:gd name="T41" fmla="*/ 172 h 1728"/>
                  <a:gd name="T42" fmla="*/ 1124 w 3643"/>
                  <a:gd name="T43" fmla="*/ 316 h 1728"/>
                  <a:gd name="T44" fmla="*/ 1157 w 3643"/>
                  <a:gd name="T45" fmla="*/ 522 h 1728"/>
                  <a:gd name="T46" fmla="*/ 1339 w 3643"/>
                  <a:gd name="T47" fmla="*/ 615 h 1728"/>
                  <a:gd name="T48" fmla="*/ 1523 w 3643"/>
                  <a:gd name="T49" fmla="*/ 522 h 1728"/>
                  <a:gd name="T50" fmla="*/ 1555 w 3643"/>
                  <a:gd name="T51" fmla="*/ 316 h 1728"/>
                  <a:gd name="T52" fmla="*/ 1411 w 3643"/>
                  <a:gd name="T53" fmla="*/ 172 h 1728"/>
                  <a:gd name="T54" fmla="*/ 3396 w 3643"/>
                  <a:gd name="T55" fmla="*/ 26 h 1728"/>
                  <a:gd name="T56" fmla="*/ 3598 w 3643"/>
                  <a:gd name="T57" fmla="*/ 205 h 1728"/>
                  <a:gd name="T58" fmla="*/ 3631 w 3643"/>
                  <a:gd name="T59" fmla="*/ 482 h 1728"/>
                  <a:gd name="T60" fmla="*/ 3477 w 3643"/>
                  <a:gd name="T61" fmla="*/ 704 h 1728"/>
                  <a:gd name="T62" fmla="*/ 3210 w 3643"/>
                  <a:gd name="T63" fmla="*/ 772 h 1728"/>
                  <a:gd name="T64" fmla="*/ 2649 w 3643"/>
                  <a:gd name="T65" fmla="*/ 1167 h 1728"/>
                  <a:gd name="T66" fmla="*/ 2678 w 3643"/>
                  <a:gd name="T67" fmla="*/ 1436 h 1728"/>
                  <a:gd name="T68" fmla="*/ 2524 w 3643"/>
                  <a:gd name="T69" fmla="*/ 1658 h 1728"/>
                  <a:gd name="T70" fmla="*/ 2255 w 3643"/>
                  <a:gd name="T71" fmla="*/ 1725 h 1728"/>
                  <a:gd name="T72" fmla="*/ 2014 w 3643"/>
                  <a:gd name="T73" fmla="*/ 1597 h 1728"/>
                  <a:gd name="T74" fmla="*/ 1917 w 3643"/>
                  <a:gd name="T75" fmla="*/ 1341 h 1728"/>
                  <a:gd name="T76" fmla="*/ 1551 w 3643"/>
                  <a:gd name="T77" fmla="*/ 711 h 1728"/>
                  <a:gd name="T78" fmla="*/ 1294 w 3643"/>
                  <a:gd name="T79" fmla="*/ 772 h 1728"/>
                  <a:gd name="T80" fmla="*/ 732 w 3643"/>
                  <a:gd name="T81" fmla="*/ 1167 h 1728"/>
                  <a:gd name="T82" fmla="*/ 762 w 3643"/>
                  <a:gd name="T83" fmla="*/ 1436 h 1728"/>
                  <a:gd name="T84" fmla="*/ 607 w 3643"/>
                  <a:gd name="T85" fmla="*/ 1658 h 1728"/>
                  <a:gd name="T86" fmla="*/ 338 w 3643"/>
                  <a:gd name="T87" fmla="*/ 1725 h 1728"/>
                  <a:gd name="T88" fmla="*/ 97 w 3643"/>
                  <a:gd name="T89" fmla="*/ 1597 h 1728"/>
                  <a:gd name="T90" fmla="*/ 0 w 3643"/>
                  <a:gd name="T91" fmla="*/ 1341 h 1728"/>
                  <a:gd name="T92" fmla="*/ 97 w 3643"/>
                  <a:gd name="T93" fmla="*/ 1084 h 1728"/>
                  <a:gd name="T94" fmla="*/ 338 w 3643"/>
                  <a:gd name="T95" fmla="*/ 957 h 1728"/>
                  <a:gd name="T96" fmla="*/ 597 w 3643"/>
                  <a:gd name="T97" fmla="*/ 1016 h 1728"/>
                  <a:gd name="T98" fmla="*/ 952 w 3643"/>
                  <a:gd name="T99" fmla="*/ 387 h 1728"/>
                  <a:gd name="T100" fmla="*/ 1051 w 3643"/>
                  <a:gd name="T101" fmla="*/ 130 h 1728"/>
                  <a:gd name="T102" fmla="*/ 1291 w 3643"/>
                  <a:gd name="T103" fmla="*/ 2 h 1728"/>
                  <a:gd name="T104" fmla="*/ 1561 w 3643"/>
                  <a:gd name="T105" fmla="*/ 69 h 1728"/>
                  <a:gd name="T106" fmla="*/ 1714 w 3643"/>
                  <a:gd name="T107" fmla="*/ 291 h 1728"/>
                  <a:gd name="T108" fmla="*/ 1686 w 3643"/>
                  <a:gd name="T109" fmla="*/ 560 h 1728"/>
                  <a:gd name="T110" fmla="*/ 2255 w 3643"/>
                  <a:gd name="T111" fmla="*/ 957 h 1728"/>
                  <a:gd name="T112" fmla="*/ 2514 w 3643"/>
                  <a:gd name="T113" fmla="*/ 1016 h 1728"/>
                  <a:gd name="T114" fmla="*/ 2869 w 3643"/>
                  <a:gd name="T115" fmla="*/ 387 h 1728"/>
                  <a:gd name="T116" fmla="*/ 2968 w 3643"/>
                  <a:gd name="T117" fmla="*/ 130 h 1728"/>
                  <a:gd name="T118" fmla="*/ 3208 w 3643"/>
                  <a:gd name="T119" fmla="*/ 2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43" h="1728">
                    <a:moveTo>
                      <a:pt x="387" y="1114"/>
                    </a:moveTo>
                    <a:lnTo>
                      <a:pt x="350" y="1116"/>
                    </a:lnTo>
                    <a:lnTo>
                      <a:pt x="315" y="1125"/>
                    </a:lnTo>
                    <a:lnTo>
                      <a:pt x="282" y="1139"/>
                    </a:lnTo>
                    <a:lnTo>
                      <a:pt x="253" y="1157"/>
                    </a:lnTo>
                    <a:lnTo>
                      <a:pt x="227" y="1180"/>
                    </a:lnTo>
                    <a:lnTo>
                      <a:pt x="204" y="1207"/>
                    </a:lnTo>
                    <a:lnTo>
                      <a:pt x="185" y="1237"/>
                    </a:lnTo>
                    <a:lnTo>
                      <a:pt x="171" y="1269"/>
                    </a:lnTo>
                    <a:lnTo>
                      <a:pt x="163" y="1304"/>
                    </a:lnTo>
                    <a:lnTo>
                      <a:pt x="160" y="1341"/>
                    </a:lnTo>
                    <a:lnTo>
                      <a:pt x="163" y="1377"/>
                    </a:lnTo>
                    <a:lnTo>
                      <a:pt x="171" y="1413"/>
                    </a:lnTo>
                    <a:lnTo>
                      <a:pt x="185" y="1445"/>
                    </a:lnTo>
                    <a:lnTo>
                      <a:pt x="204" y="1475"/>
                    </a:lnTo>
                    <a:lnTo>
                      <a:pt x="227" y="1501"/>
                    </a:lnTo>
                    <a:lnTo>
                      <a:pt x="253" y="1523"/>
                    </a:lnTo>
                    <a:lnTo>
                      <a:pt x="282" y="1542"/>
                    </a:lnTo>
                    <a:lnTo>
                      <a:pt x="315" y="1556"/>
                    </a:lnTo>
                    <a:lnTo>
                      <a:pt x="350" y="1564"/>
                    </a:lnTo>
                    <a:lnTo>
                      <a:pt x="387" y="1568"/>
                    </a:lnTo>
                    <a:lnTo>
                      <a:pt x="424" y="1564"/>
                    </a:lnTo>
                    <a:lnTo>
                      <a:pt x="458" y="1556"/>
                    </a:lnTo>
                    <a:lnTo>
                      <a:pt x="491" y="1542"/>
                    </a:lnTo>
                    <a:lnTo>
                      <a:pt x="521" y="1523"/>
                    </a:lnTo>
                    <a:lnTo>
                      <a:pt x="548" y="1501"/>
                    </a:lnTo>
                    <a:lnTo>
                      <a:pt x="570" y="1475"/>
                    </a:lnTo>
                    <a:lnTo>
                      <a:pt x="588" y="1445"/>
                    </a:lnTo>
                    <a:lnTo>
                      <a:pt x="602" y="1413"/>
                    </a:lnTo>
                    <a:lnTo>
                      <a:pt x="611" y="1377"/>
                    </a:lnTo>
                    <a:lnTo>
                      <a:pt x="614" y="1341"/>
                    </a:lnTo>
                    <a:lnTo>
                      <a:pt x="611" y="1304"/>
                    </a:lnTo>
                    <a:lnTo>
                      <a:pt x="602" y="1269"/>
                    </a:lnTo>
                    <a:lnTo>
                      <a:pt x="588" y="1237"/>
                    </a:lnTo>
                    <a:lnTo>
                      <a:pt x="570" y="1207"/>
                    </a:lnTo>
                    <a:lnTo>
                      <a:pt x="548" y="1180"/>
                    </a:lnTo>
                    <a:lnTo>
                      <a:pt x="521" y="1157"/>
                    </a:lnTo>
                    <a:lnTo>
                      <a:pt x="491" y="1139"/>
                    </a:lnTo>
                    <a:lnTo>
                      <a:pt x="458" y="1125"/>
                    </a:lnTo>
                    <a:lnTo>
                      <a:pt x="424" y="1116"/>
                    </a:lnTo>
                    <a:lnTo>
                      <a:pt x="387" y="1114"/>
                    </a:lnTo>
                    <a:close/>
                    <a:moveTo>
                      <a:pt x="2303" y="1114"/>
                    </a:moveTo>
                    <a:lnTo>
                      <a:pt x="2266" y="1116"/>
                    </a:lnTo>
                    <a:lnTo>
                      <a:pt x="2232" y="1125"/>
                    </a:lnTo>
                    <a:lnTo>
                      <a:pt x="2199" y="1139"/>
                    </a:lnTo>
                    <a:lnTo>
                      <a:pt x="2169" y="1157"/>
                    </a:lnTo>
                    <a:lnTo>
                      <a:pt x="2142" y="1180"/>
                    </a:lnTo>
                    <a:lnTo>
                      <a:pt x="2120" y="1207"/>
                    </a:lnTo>
                    <a:lnTo>
                      <a:pt x="2102" y="1237"/>
                    </a:lnTo>
                    <a:lnTo>
                      <a:pt x="2088" y="1269"/>
                    </a:lnTo>
                    <a:lnTo>
                      <a:pt x="2079" y="1304"/>
                    </a:lnTo>
                    <a:lnTo>
                      <a:pt x="2076" y="1341"/>
                    </a:lnTo>
                    <a:lnTo>
                      <a:pt x="2079" y="1377"/>
                    </a:lnTo>
                    <a:lnTo>
                      <a:pt x="2088" y="1413"/>
                    </a:lnTo>
                    <a:lnTo>
                      <a:pt x="2102" y="1445"/>
                    </a:lnTo>
                    <a:lnTo>
                      <a:pt x="2120" y="1475"/>
                    </a:lnTo>
                    <a:lnTo>
                      <a:pt x="2142" y="1501"/>
                    </a:lnTo>
                    <a:lnTo>
                      <a:pt x="2169" y="1523"/>
                    </a:lnTo>
                    <a:lnTo>
                      <a:pt x="2199" y="1542"/>
                    </a:lnTo>
                    <a:lnTo>
                      <a:pt x="2232" y="1556"/>
                    </a:lnTo>
                    <a:lnTo>
                      <a:pt x="2266" y="1564"/>
                    </a:lnTo>
                    <a:lnTo>
                      <a:pt x="2303" y="1568"/>
                    </a:lnTo>
                    <a:lnTo>
                      <a:pt x="2340" y="1564"/>
                    </a:lnTo>
                    <a:lnTo>
                      <a:pt x="2375" y="1556"/>
                    </a:lnTo>
                    <a:lnTo>
                      <a:pt x="2408" y="1542"/>
                    </a:lnTo>
                    <a:lnTo>
                      <a:pt x="2438" y="1523"/>
                    </a:lnTo>
                    <a:lnTo>
                      <a:pt x="2463" y="1501"/>
                    </a:lnTo>
                    <a:lnTo>
                      <a:pt x="2486" y="1475"/>
                    </a:lnTo>
                    <a:lnTo>
                      <a:pt x="2505" y="1445"/>
                    </a:lnTo>
                    <a:lnTo>
                      <a:pt x="2519" y="1413"/>
                    </a:lnTo>
                    <a:lnTo>
                      <a:pt x="2527" y="1377"/>
                    </a:lnTo>
                    <a:lnTo>
                      <a:pt x="2531" y="1341"/>
                    </a:lnTo>
                    <a:lnTo>
                      <a:pt x="2527" y="1304"/>
                    </a:lnTo>
                    <a:lnTo>
                      <a:pt x="2519" y="1269"/>
                    </a:lnTo>
                    <a:lnTo>
                      <a:pt x="2505" y="1237"/>
                    </a:lnTo>
                    <a:lnTo>
                      <a:pt x="2486" y="1207"/>
                    </a:lnTo>
                    <a:lnTo>
                      <a:pt x="2463" y="1180"/>
                    </a:lnTo>
                    <a:lnTo>
                      <a:pt x="2438" y="1157"/>
                    </a:lnTo>
                    <a:lnTo>
                      <a:pt x="2408" y="1139"/>
                    </a:lnTo>
                    <a:lnTo>
                      <a:pt x="2375" y="1125"/>
                    </a:lnTo>
                    <a:lnTo>
                      <a:pt x="2340" y="1116"/>
                    </a:lnTo>
                    <a:lnTo>
                      <a:pt x="2303" y="1114"/>
                    </a:lnTo>
                    <a:close/>
                    <a:moveTo>
                      <a:pt x="3256" y="160"/>
                    </a:moveTo>
                    <a:lnTo>
                      <a:pt x="3220" y="163"/>
                    </a:lnTo>
                    <a:lnTo>
                      <a:pt x="3184" y="172"/>
                    </a:lnTo>
                    <a:lnTo>
                      <a:pt x="3152" y="185"/>
                    </a:lnTo>
                    <a:lnTo>
                      <a:pt x="3122" y="204"/>
                    </a:lnTo>
                    <a:lnTo>
                      <a:pt x="3096" y="226"/>
                    </a:lnTo>
                    <a:lnTo>
                      <a:pt x="3073" y="253"/>
                    </a:lnTo>
                    <a:lnTo>
                      <a:pt x="3055" y="282"/>
                    </a:lnTo>
                    <a:lnTo>
                      <a:pt x="3041" y="316"/>
                    </a:lnTo>
                    <a:lnTo>
                      <a:pt x="3032" y="350"/>
                    </a:lnTo>
                    <a:lnTo>
                      <a:pt x="3030" y="387"/>
                    </a:lnTo>
                    <a:lnTo>
                      <a:pt x="3032" y="424"/>
                    </a:lnTo>
                    <a:lnTo>
                      <a:pt x="3041" y="458"/>
                    </a:lnTo>
                    <a:lnTo>
                      <a:pt x="3055" y="492"/>
                    </a:lnTo>
                    <a:lnTo>
                      <a:pt x="3073" y="522"/>
                    </a:lnTo>
                    <a:lnTo>
                      <a:pt x="3096" y="547"/>
                    </a:lnTo>
                    <a:lnTo>
                      <a:pt x="3122" y="570"/>
                    </a:lnTo>
                    <a:lnTo>
                      <a:pt x="3152" y="589"/>
                    </a:lnTo>
                    <a:lnTo>
                      <a:pt x="3184" y="602"/>
                    </a:lnTo>
                    <a:lnTo>
                      <a:pt x="3220" y="611"/>
                    </a:lnTo>
                    <a:lnTo>
                      <a:pt x="3256" y="615"/>
                    </a:lnTo>
                    <a:lnTo>
                      <a:pt x="3293" y="611"/>
                    </a:lnTo>
                    <a:lnTo>
                      <a:pt x="3328" y="602"/>
                    </a:lnTo>
                    <a:lnTo>
                      <a:pt x="3360" y="589"/>
                    </a:lnTo>
                    <a:lnTo>
                      <a:pt x="3390" y="570"/>
                    </a:lnTo>
                    <a:lnTo>
                      <a:pt x="3417" y="547"/>
                    </a:lnTo>
                    <a:lnTo>
                      <a:pt x="3439" y="522"/>
                    </a:lnTo>
                    <a:lnTo>
                      <a:pt x="3458" y="492"/>
                    </a:lnTo>
                    <a:lnTo>
                      <a:pt x="3472" y="458"/>
                    </a:lnTo>
                    <a:lnTo>
                      <a:pt x="3480" y="424"/>
                    </a:lnTo>
                    <a:lnTo>
                      <a:pt x="3483" y="387"/>
                    </a:lnTo>
                    <a:lnTo>
                      <a:pt x="3480" y="350"/>
                    </a:lnTo>
                    <a:lnTo>
                      <a:pt x="3472" y="316"/>
                    </a:lnTo>
                    <a:lnTo>
                      <a:pt x="3458" y="282"/>
                    </a:lnTo>
                    <a:lnTo>
                      <a:pt x="3439" y="253"/>
                    </a:lnTo>
                    <a:lnTo>
                      <a:pt x="3417" y="226"/>
                    </a:lnTo>
                    <a:lnTo>
                      <a:pt x="3390" y="204"/>
                    </a:lnTo>
                    <a:lnTo>
                      <a:pt x="3360" y="185"/>
                    </a:lnTo>
                    <a:lnTo>
                      <a:pt x="3328" y="172"/>
                    </a:lnTo>
                    <a:lnTo>
                      <a:pt x="3293" y="163"/>
                    </a:lnTo>
                    <a:lnTo>
                      <a:pt x="3256" y="160"/>
                    </a:lnTo>
                    <a:close/>
                    <a:moveTo>
                      <a:pt x="1339" y="160"/>
                    </a:moveTo>
                    <a:lnTo>
                      <a:pt x="1303" y="163"/>
                    </a:lnTo>
                    <a:lnTo>
                      <a:pt x="1268" y="172"/>
                    </a:lnTo>
                    <a:lnTo>
                      <a:pt x="1235" y="185"/>
                    </a:lnTo>
                    <a:lnTo>
                      <a:pt x="1206" y="204"/>
                    </a:lnTo>
                    <a:lnTo>
                      <a:pt x="1179" y="226"/>
                    </a:lnTo>
                    <a:lnTo>
                      <a:pt x="1157" y="253"/>
                    </a:lnTo>
                    <a:lnTo>
                      <a:pt x="1138" y="282"/>
                    </a:lnTo>
                    <a:lnTo>
                      <a:pt x="1124" y="316"/>
                    </a:lnTo>
                    <a:lnTo>
                      <a:pt x="1116" y="350"/>
                    </a:lnTo>
                    <a:lnTo>
                      <a:pt x="1113" y="387"/>
                    </a:lnTo>
                    <a:lnTo>
                      <a:pt x="1116" y="424"/>
                    </a:lnTo>
                    <a:lnTo>
                      <a:pt x="1124" y="458"/>
                    </a:lnTo>
                    <a:lnTo>
                      <a:pt x="1138" y="492"/>
                    </a:lnTo>
                    <a:lnTo>
                      <a:pt x="1157" y="522"/>
                    </a:lnTo>
                    <a:lnTo>
                      <a:pt x="1179" y="547"/>
                    </a:lnTo>
                    <a:lnTo>
                      <a:pt x="1206" y="570"/>
                    </a:lnTo>
                    <a:lnTo>
                      <a:pt x="1235" y="589"/>
                    </a:lnTo>
                    <a:lnTo>
                      <a:pt x="1268" y="602"/>
                    </a:lnTo>
                    <a:lnTo>
                      <a:pt x="1303" y="611"/>
                    </a:lnTo>
                    <a:lnTo>
                      <a:pt x="1339" y="615"/>
                    </a:lnTo>
                    <a:lnTo>
                      <a:pt x="1376" y="611"/>
                    </a:lnTo>
                    <a:lnTo>
                      <a:pt x="1411" y="602"/>
                    </a:lnTo>
                    <a:lnTo>
                      <a:pt x="1443" y="589"/>
                    </a:lnTo>
                    <a:lnTo>
                      <a:pt x="1473" y="570"/>
                    </a:lnTo>
                    <a:lnTo>
                      <a:pt x="1500" y="547"/>
                    </a:lnTo>
                    <a:lnTo>
                      <a:pt x="1523" y="522"/>
                    </a:lnTo>
                    <a:lnTo>
                      <a:pt x="1541" y="492"/>
                    </a:lnTo>
                    <a:lnTo>
                      <a:pt x="1555" y="458"/>
                    </a:lnTo>
                    <a:lnTo>
                      <a:pt x="1564" y="424"/>
                    </a:lnTo>
                    <a:lnTo>
                      <a:pt x="1566" y="387"/>
                    </a:lnTo>
                    <a:lnTo>
                      <a:pt x="1564" y="350"/>
                    </a:lnTo>
                    <a:lnTo>
                      <a:pt x="1555" y="316"/>
                    </a:lnTo>
                    <a:lnTo>
                      <a:pt x="1541" y="282"/>
                    </a:lnTo>
                    <a:lnTo>
                      <a:pt x="1523" y="253"/>
                    </a:lnTo>
                    <a:lnTo>
                      <a:pt x="1500" y="226"/>
                    </a:lnTo>
                    <a:lnTo>
                      <a:pt x="1473" y="204"/>
                    </a:lnTo>
                    <a:lnTo>
                      <a:pt x="1443" y="185"/>
                    </a:lnTo>
                    <a:lnTo>
                      <a:pt x="1411" y="172"/>
                    </a:lnTo>
                    <a:lnTo>
                      <a:pt x="1376" y="163"/>
                    </a:lnTo>
                    <a:lnTo>
                      <a:pt x="1339" y="160"/>
                    </a:lnTo>
                    <a:close/>
                    <a:moveTo>
                      <a:pt x="3256" y="0"/>
                    </a:moveTo>
                    <a:lnTo>
                      <a:pt x="3305" y="2"/>
                    </a:lnTo>
                    <a:lnTo>
                      <a:pt x="3351" y="11"/>
                    </a:lnTo>
                    <a:lnTo>
                      <a:pt x="3396" y="26"/>
                    </a:lnTo>
                    <a:lnTo>
                      <a:pt x="3438" y="46"/>
                    </a:lnTo>
                    <a:lnTo>
                      <a:pt x="3477" y="69"/>
                    </a:lnTo>
                    <a:lnTo>
                      <a:pt x="3513" y="98"/>
                    </a:lnTo>
                    <a:lnTo>
                      <a:pt x="3545" y="130"/>
                    </a:lnTo>
                    <a:lnTo>
                      <a:pt x="3574" y="166"/>
                    </a:lnTo>
                    <a:lnTo>
                      <a:pt x="3598" y="205"/>
                    </a:lnTo>
                    <a:lnTo>
                      <a:pt x="3617" y="247"/>
                    </a:lnTo>
                    <a:lnTo>
                      <a:pt x="3631" y="291"/>
                    </a:lnTo>
                    <a:lnTo>
                      <a:pt x="3640" y="339"/>
                    </a:lnTo>
                    <a:lnTo>
                      <a:pt x="3643" y="387"/>
                    </a:lnTo>
                    <a:lnTo>
                      <a:pt x="3640" y="435"/>
                    </a:lnTo>
                    <a:lnTo>
                      <a:pt x="3631" y="482"/>
                    </a:lnTo>
                    <a:lnTo>
                      <a:pt x="3617" y="527"/>
                    </a:lnTo>
                    <a:lnTo>
                      <a:pt x="3598" y="569"/>
                    </a:lnTo>
                    <a:lnTo>
                      <a:pt x="3574" y="608"/>
                    </a:lnTo>
                    <a:lnTo>
                      <a:pt x="3545" y="644"/>
                    </a:lnTo>
                    <a:lnTo>
                      <a:pt x="3513" y="676"/>
                    </a:lnTo>
                    <a:lnTo>
                      <a:pt x="3477" y="704"/>
                    </a:lnTo>
                    <a:lnTo>
                      <a:pt x="3438" y="729"/>
                    </a:lnTo>
                    <a:lnTo>
                      <a:pt x="3396" y="748"/>
                    </a:lnTo>
                    <a:lnTo>
                      <a:pt x="3351" y="762"/>
                    </a:lnTo>
                    <a:lnTo>
                      <a:pt x="3305" y="771"/>
                    </a:lnTo>
                    <a:lnTo>
                      <a:pt x="3256" y="774"/>
                    </a:lnTo>
                    <a:lnTo>
                      <a:pt x="3210" y="772"/>
                    </a:lnTo>
                    <a:lnTo>
                      <a:pt x="3166" y="763"/>
                    </a:lnTo>
                    <a:lnTo>
                      <a:pt x="3124" y="751"/>
                    </a:lnTo>
                    <a:lnTo>
                      <a:pt x="3083" y="733"/>
                    </a:lnTo>
                    <a:lnTo>
                      <a:pt x="3045" y="711"/>
                    </a:lnTo>
                    <a:lnTo>
                      <a:pt x="2627" y="1129"/>
                    </a:lnTo>
                    <a:lnTo>
                      <a:pt x="2649" y="1167"/>
                    </a:lnTo>
                    <a:lnTo>
                      <a:pt x="2667" y="1208"/>
                    </a:lnTo>
                    <a:lnTo>
                      <a:pt x="2679" y="1250"/>
                    </a:lnTo>
                    <a:lnTo>
                      <a:pt x="2688" y="1294"/>
                    </a:lnTo>
                    <a:lnTo>
                      <a:pt x="2690" y="1341"/>
                    </a:lnTo>
                    <a:lnTo>
                      <a:pt x="2687" y="1389"/>
                    </a:lnTo>
                    <a:lnTo>
                      <a:pt x="2678" y="1436"/>
                    </a:lnTo>
                    <a:lnTo>
                      <a:pt x="2665" y="1480"/>
                    </a:lnTo>
                    <a:lnTo>
                      <a:pt x="2645" y="1522"/>
                    </a:lnTo>
                    <a:lnTo>
                      <a:pt x="2620" y="1562"/>
                    </a:lnTo>
                    <a:lnTo>
                      <a:pt x="2593" y="1597"/>
                    </a:lnTo>
                    <a:lnTo>
                      <a:pt x="2561" y="1629"/>
                    </a:lnTo>
                    <a:lnTo>
                      <a:pt x="2524" y="1658"/>
                    </a:lnTo>
                    <a:lnTo>
                      <a:pt x="2485" y="1683"/>
                    </a:lnTo>
                    <a:lnTo>
                      <a:pt x="2443" y="1701"/>
                    </a:lnTo>
                    <a:lnTo>
                      <a:pt x="2398" y="1716"/>
                    </a:lnTo>
                    <a:lnTo>
                      <a:pt x="2351" y="1725"/>
                    </a:lnTo>
                    <a:lnTo>
                      <a:pt x="2303" y="1728"/>
                    </a:lnTo>
                    <a:lnTo>
                      <a:pt x="2255" y="1725"/>
                    </a:lnTo>
                    <a:lnTo>
                      <a:pt x="2208" y="1716"/>
                    </a:lnTo>
                    <a:lnTo>
                      <a:pt x="2163" y="1701"/>
                    </a:lnTo>
                    <a:lnTo>
                      <a:pt x="2121" y="1683"/>
                    </a:lnTo>
                    <a:lnTo>
                      <a:pt x="2083" y="1658"/>
                    </a:lnTo>
                    <a:lnTo>
                      <a:pt x="2046" y="1629"/>
                    </a:lnTo>
                    <a:lnTo>
                      <a:pt x="2014" y="1597"/>
                    </a:lnTo>
                    <a:lnTo>
                      <a:pt x="1985" y="1562"/>
                    </a:lnTo>
                    <a:lnTo>
                      <a:pt x="1962" y="1522"/>
                    </a:lnTo>
                    <a:lnTo>
                      <a:pt x="1942" y="1480"/>
                    </a:lnTo>
                    <a:lnTo>
                      <a:pt x="1928" y="1436"/>
                    </a:lnTo>
                    <a:lnTo>
                      <a:pt x="1919" y="1389"/>
                    </a:lnTo>
                    <a:lnTo>
                      <a:pt x="1917" y="1341"/>
                    </a:lnTo>
                    <a:lnTo>
                      <a:pt x="1919" y="1296"/>
                    </a:lnTo>
                    <a:lnTo>
                      <a:pt x="1927" y="1253"/>
                    </a:lnTo>
                    <a:lnTo>
                      <a:pt x="1939" y="1212"/>
                    </a:lnTo>
                    <a:lnTo>
                      <a:pt x="1954" y="1172"/>
                    </a:lnTo>
                    <a:lnTo>
                      <a:pt x="1975" y="1136"/>
                    </a:lnTo>
                    <a:lnTo>
                      <a:pt x="1551" y="711"/>
                    </a:lnTo>
                    <a:lnTo>
                      <a:pt x="1513" y="733"/>
                    </a:lnTo>
                    <a:lnTo>
                      <a:pt x="1472" y="751"/>
                    </a:lnTo>
                    <a:lnTo>
                      <a:pt x="1430" y="763"/>
                    </a:lnTo>
                    <a:lnTo>
                      <a:pt x="1386" y="772"/>
                    </a:lnTo>
                    <a:lnTo>
                      <a:pt x="1339" y="774"/>
                    </a:lnTo>
                    <a:lnTo>
                      <a:pt x="1294" y="772"/>
                    </a:lnTo>
                    <a:lnTo>
                      <a:pt x="1249" y="763"/>
                    </a:lnTo>
                    <a:lnTo>
                      <a:pt x="1207" y="751"/>
                    </a:lnTo>
                    <a:lnTo>
                      <a:pt x="1167" y="733"/>
                    </a:lnTo>
                    <a:lnTo>
                      <a:pt x="1128" y="711"/>
                    </a:lnTo>
                    <a:lnTo>
                      <a:pt x="711" y="1129"/>
                    </a:lnTo>
                    <a:lnTo>
                      <a:pt x="732" y="1167"/>
                    </a:lnTo>
                    <a:lnTo>
                      <a:pt x="750" y="1208"/>
                    </a:lnTo>
                    <a:lnTo>
                      <a:pt x="763" y="1250"/>
                    </a:lnTo>
                    <a:lnTo>
                      <a:pt x="771" y="1294"/>
                    </a:lnTo>
                    <a:lnTo>
                      <a:pt x="773" y="1341"/>
                    </a:lnTo>
                    <a:lnTo>
                      <a:pt x="771" y="1389"/>
                    </a:lnTo>
                    <a:lnTo>
                      <a:pt x="762" y="1436"/>
                    </a:lnTo>
                    <a:lnTo>
                      <a:pt x="748" y="1480"/>
                    </a:lnTo>
                    <a:lnTo>
                      <a:pt x="728" y="1522"/>
                    </a:lnTo>
                    <a:lnTo>
                      <a:pt x="705" y="1562"/>
                    </a:lnTo>
                    <a:lnTo>
                      <a:pt x="676" y="1597"/>
                    </a:lnTo>
                    <a:lnTo>
                      <a:pt x="644" y="1629"/>
                    </a:lnTo>
                    <a:lnTo>
                      <a:pt x="607" y="1658"/>
                    </a:lnTo>
                    <a:lnTo>
                      <a:pt x="569" y="1683"/>
                    </a:lnTo>
                    <a:lnTo>
                      <a:pt x="526" y="1701"/>
                    </a:lnTo>
                    <a:lnTo>
                      <a:pt x="482" y="1716"/>
                    </a:lnTo>
                    <a:lnTo>
                      <a:pt x="436" y="1725"/>
                    </a:lnTo>
                    <a:lnTo>
                      <a:pt x="387" y="1728"/>
                    </a:lnTo>
                    <a:lnTo>
                      <a:pt x="338" y="1725"/>
                    </a:lnTo>
                    <a:lnTo>
                      <a:pt x="292" y="1716"/>
                    </a:lnTo>
                    <a:lnTo>
                      <a:pt x="247" y="1701"/>
                    </a:lnTo>
                    <a:lnTo>
                      <a:pt x="205" y="1683"/>
                    </a:lnTo>
                    <a:lnTo>
                      <a:pt x="166" y="1658"/>
                    </a:lnTo>
                    <a:lnTo>
                      <a:pt x="131" y="1629"/>
                    </a:lnTo>
                    <a:lnTo>
                      <a:pt x="97" y="1597"/>
                    </a:lnTo>
                    <a:lnTo>
                      <a:pt x="70" y="1562"/>
                    </a:lnTo>
                    <a:lnTo>
                      <a:pt x="45" y="1522"/>
                    </a:lnTo>
                    <a:lnTo>
                      <a:pt x="27" y="1480"/>
                    </a:lnTo>
                    <a:lnTo>
                      <a:pt x="12" y="1436"/>
                    </a:lnTo>
                    <a:lnTo>
                      <a:pt x="3" y="1389"/>
                    </a:lnTo>
                    <a:lnTo>
                      <a:pt x="0" y="1341"/>
                    </a:lnTo>
                    <a:lnTo>
                      <a:pt x="3" y="1292"/>
                    </a:lnTo>
                    <a:lnTo>
                      <a:pt x="12" y="1245"/>
                    </a:lnTo>
                    <a:lnTo>
                      <a:pt x="27" y="1201"/>
                    </a:lnTo>
                    <a:lnTo>
                      <a:pt x="45" y="1159"/>
                    </a:lnTo>
                    <a:lnTo>
                      <a:pt x="70" y="1119"/>
                    </a:lnTo>
                    <a:lnTo>
                      <a:pt x="97" y="1084"/>
                    </a:lnTo>
                    <a:lnTo>
                      <a:pt x="131" y="1052"/>
                    </a:lnTo>
                    <a:lnTo>
                      <a:pt x="166" y="1023"/>
                    </a:lnTo>
                    <a:lnTo>
                      <a:pt x="205" y="999"/>
                    </a:lnTo>
                    <a:lnTo>
                      <a:pt x="247" y="980"/>
                    </a:lnTo>
                    <a:lnTo>
                      <a:pt x="292" y="965"/>
                    </a:lnTo>
                    <a:lnTo>
                      <a:pt x="338" y="957"/>
                    </a:lnTo>
                    <a:lnTo>
                      <a:pt x="387" y="953"/>
                    </a:lnTo>
                    <a:lnTo>
                      <a:pt x="432" y="957"/>
                    </a:lnTo>
                    <a:lnTo>
                      <a:pt x="477" y="964"/>
                    </a:lnTo>
                    <a:lnTo>
                      <a:pt x="520" y="976"/>
                    </a:lnTo>
                    <a:lnTo>
                      <a:pt x="560" y="994"/>
                    </a:lnTo>
                    <a:lnTo>
                      <a:pt x="597" y="1016"/>
                    </a:lnTo>
                    <a:lnTo>
                      <a:pt x="1015" y="598"/>
                    </a:lnTo>
                    <a:lnTo>
                      <a:pt x="994" y="560"/>
                    </a:lnTo>
                    <a:lnTo>
                      <a:pt x="977" y="520"/>
                    </a:lnTo>
                    <a:lnTo>
                      <a:pt x="963" y="477"/>
                    </a:lnTo>
                    <a:lnTo>
                      <a:pt x="956" y="433"/>
                    </a:lnTo>
                    <a:lnTo>
                      <a:pt x="952" y="387"/>
                    </a:lnTo>
                    <a:lnTo>
                      <a:pt x="956" y="339"/>
                    </a:lnTo>
                    <a:lnTo>
                      <a:pt x="964" y="291"/>
                    </a:lnTo>
                    <a:lnTo>
                      <a:pt x="979" y="247"/>
                    </a:lnTo>
                    <a:lnTo>
                      <a:pt x="998" y="205"/>
                    </a:lnTo>
                    <a:lnTo>
                      <a:pt x="1022" y="166"/>
                    </a:lnTo>
                    <a:lnTo>
                      <a:pt x="1051" y="130"/>
                    </a:lnTo>
                    <a:lnTo>
                      <a:pt x="1083" y="98"/>
                    </a:lnTo>
                    <a:lnTo>
                      <a:pt x="1118" y="69"/>
                    </a:lnTo>
                    <a:lnTo>
                      <a:pt x="1158" y="46"/>
                    </a:lnTo>
                    <a:lnTo>
                      <a:pt x="1200" y="26"/>
                    </a:lnTo>
                    <a:lnTo>
                      <a:pt x="1244" y="11"/>
                    </a:lnTo>
                    <a:lnTo>
                      <a:pt x="1291" y="2"/>
                    </a:lnTo>
                    <a:lnTo>
                      <a:pt x="1339" y="0"/>
                    </a:lnTo>
                    <a:lnTo>
                      <a:pt x="1388" y="2"/>
                    </a:lnTo>
                    <a:lnTo>
                      <a:pt x="1435" y="11"/>
                    </a:lnTo>
                    <a:lnTo>
                      <a:pt x="1479" y="26"/>
                    </a:lnTo>
                    <a:lnTo>
                      <a:pt x="1521" y="46"/>
                    </a:lnTo>
                    <a:lnTo>
                      <a:pt x="1561" y="69"/>
                    </a:lnTo>
                    <a:lnTo>
                      <a:pt x="1596" y="98"/>
                    </a:lnTo>
                    <a:lnTo>
                      <a:pt x="1628" y="130"/>
                    </a:lnTo>
                    <a:lnTo>
                      <a:pt x="1657" y="166"/>
                    </a:lnTo>
                    <a:lnTo>
                      <a:pt x="1681" y="205"/>
                    </a:lnTo>
                    <a:lnTo>
                      <a:pt x="1700" y="247"/>
                    </a:lnTo>
                    <a:lnTo>
                      <a:pt x="1714" y="291"/>
                    </a:lnTo>
                    <a:lnTo>
                      <a:pt x="1723" y="339"/>
                    </a:lnTo>
                    <a:lnTo>
                      <a:pt x="1727" y="387"/>
                    </a:lnTo>
                    <a:lnTo>
                      <a:pt x="1723" y="433"/>
                    </a:lnTo>
                    <a:lnTo>
                      <a:pt x="1716" y="477"/>
                    </a:lnTo>
                    <a:lnTo>
                      <a:pt x="1703" y="520"/>
                    </a:lnTo>
                    <a:lnTo>
                      <a:pt x="1686" y="560"/>
                    </a:lnTo>
                    <a:lnTo>
                      <a:pt x="1664" y="598"/>
                    </a:lnTo>
                    <a:lnTo>
                      <a:pt x="2086" y="1021"/>
                    </a:lnTo>
                    <a:lnTo>
                      <a:pt x="2125" y="997"/>
                    </a:lnTo>
                    <a:lnTo>
                      <a:pt x="2166" y="979"/>
                    </a:lnTo>
                    <a:lnTo>
                      <a:pt x="2210" y="965"/>
                    </a:lnTo>
                    <a:lnTo>
                      <a:pt x="2255" y="957"/>
                    </a:lnTo>
                    <a:lnTo>
                      <a:pt x="2303" y="953"/>
                    </a:lnTo>
                    <a:lnTo>
                      <a:pt x="2349" y="957"/>
                    </a:lnTo>
                    <a:lnTo>
                      <a:pt x="2394" y="964"/>
                    </a:lnTo>
                    <a:lnTo>
                      <a:pt x="2437" y="976"/>
                    </a:lnTo>
                    <a:lnTo>
                      <a:pt x="2476" y="994"/>
                    </a:lnTo>
                    <a:lnTo>
                      <a:pt x="2514" y="1016"/>
                    </a:lnTo>
                    <a:lnTo>
                      <a:pt x="2932" y="598"/>
                    </a:lnTo>
                    <a:lnTo>
                      <a:pt x="2910" y="560"/>
                    </a:lnTo>
                    <a:lnTo>
                      <a:pt x="2892" y="520"/>
                    </a:lnTo>
                    <a:lnTo>
                      <a:pt x="2880" y="477"/>
                    </a:lnTo>
                    <a:lnTo>
                      <a:pt x="2872" y="433"/>
                    </a:lnTo>
                    <a:lnTo>
                      <a:pt x="2869" y="387"/>
                    </a:lnTo>
                    <a:lnTo>
                      <a:pt x="2872" y="339"/>
                    </a:lnTo>
                    <a:lnTo>
                      <a:pt x="2881" y="291"/>
                    </a:lnTo>
                    <a:lnTo>
                      <a:pt x="2896" y="247"/>
                    </a:lnTo>
                    <a:lnTo>
                      <a:pt x="2914" y="205"/>
                    </a:lnTo>
                    <a:lnTo>
                      <a:pt x="2939" y="166"/>
                    </a:lnTo>
                    <a:lnTo>
                      <a:pt x="2968" y="130"/>
                    </a:lnTo>
                    <a:lnTo>
                      <a:pt x="3000" y="98"/>
                    </a:lnTo>
                    <a:lnTo>
                      <a:pt x="3035" y="69"/>
                    </a:lnTo>
                    <a:lnTo>
                      <a:pt x="3075" y="46"/>
                    </a:lnTo>
                    <a:lnTo>
                      <a:pt x="3117" y="26"/>
                    </a:lnTo>
                    <a:lnTo>
                      <a:pt x="3161" y="11"/>
                    </a:lnTo>
                    <a:lnTo>
                      <a:pt x="3208" y="2"/>
                    </a:lnTo>
                    <a:lnTo>
                      <a:pt x="3256" y="0"/>
                    </a:lnTo>
                    <a:close/>
                  </a:path>
                </a:pathLst>
              </a:custGeom>
              <a:grp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92">
                <a:extLst>
                  <a:ext uri="{FF2B5EF4-FFF2-40B4-BE49-F238E27FC236}">
                    <a16:creationId xmlns:a16="http://schemas.microsoft.com/office/drawing/2014/main" id="{68667233-CCE9-4386-A019-6AB0D86207A7}"/>
                  </a:ext>
                </a:extLst>
              </p:cNvPr>
              <p:cNvSpPr>
                <a:spLocks/>
              </p:cNvSpPr>
              <p:nvPr/>
            </p:nvSpPr>
            <p:spPr bwMode="auto">
              <a:xfrm>
                <a:off x="10180638" y="2981325"/>
                <a:ext cx="50800" cy="50800"/>
              </a:xfrm>
              <a:custGeom>
                <a:avLst/>
                <a:gdLst>
                  <a:gd name="T0" fmla="*/ 242 w 322"/>
                  <a:gd name="T1" fmla="*/ 0 h 322"/>
                  <a:gd name="T2" fmla="*/ 262 w 322"/>
                  <a:gd name="T3" fmla="*/ 2 h 322"/>
                  <a:gd name="T4" fmla="*/ 282 w 322"/>
                  <a:gd name="T5" fmla="*/ 10 h 322"/>
                  <a:gd name="T6" fmla="*/ 299 w 322"/>
                  <a:gd name="T7" fmla="*/ 23 h 322"/>
                  <a:gd name="T8" fmla="*/ 312 w 322"/>
                  <a:gd name="T9" fmla="*/ 40 h 322"/>
                  <a:gd name="T10" fmla="*/ 320 w 322"/>
                  <a:gd name="T11" fmla="*/ 59 h 322"/>
                  <a:gd name="T12" fmla="*/ 322 w 322"/>
                  <a:gd name="T13" fmla="*/ 80 h 322"/>
                  <a:gd name="T14" fmla="*/ 320 w 322"/>
                  <a:gd name="T15" fmla="*/ 99 h 322"/>
                  <a:gd name="T16" fmla="*/ 312 w 322"/>
                  <a:gd name="T17" fmla="*/ 118 h 322"/>
                  <a:gd name="T18" fmla="*/ 299 w 322"/>
                  <a:gd name="T19" fmla="*/ 136 h 322"/>
                  <a:gd name="T20" fmla="*/ 136 w 322"/>
                  <a:gd name="T21" fmla="*/ 299 h 322"/>
                  <a:gd name="T22" fmla="*/ 119 w 322"/>
                  <a:gd name="T23" fmla="*/ 312 h 322"/>
                  <a:gd name="T24" fmla="*/ 100 w 322"/>
                  <a:gd name="T25" fmla="*/ 320 h 322"/>
                  <a:gd name="T26" fmla="*/ 80 w 322"/>
                  <a:gd name="T27" fmla="*/ 322 h 322"/>
                  <a:gd name="T28" fmla="*/ 60 w 322"/>
                  <a:gd name="T29" fmla="*/ 320 h 322"/>
                  <a:gd name="T30" fmla="*/ 40 w 322"/>
                  <a:gd name="T31" fmla="*/ 312 h 322"/>
                  <a:gd name="T32" fmla="*/ 23 w 322"/>
                  <a:gd name="T33" fmla="*/ 299 h 322"/>
                  <a:gd name="T34" fmla="*/ 10 w 322"/>
                  <a:gd name="T35" fmla="*/ 282 h 322"/>
                  <a:gd name="T36" fmla="*/ 2 w 322"/>
                  <a:gd name="T37" fmla="*/ 262 h 322"/>
                  <a:gd name="T38" fmla="*/ 0 w 322"/>
                  <a:gd name="T39" fmla="*/ 242 h 322"/>
                  <a:gd name="T40" fmla="*/ 2 w 322"/>
                  <a:gd name="T41" fmla="*/ 221 h 322"/>
                  <a:gd name="T42" fmla="*/ 10 w 322"/>
                  <a:gd name="T43" fmla="*/ 202 h 322"/>
                  <a:gd name="T44" fmla="*/ 23 w 322"/>
                  <a:gd name="T45" fmla="*/ 186 h 322"/>
                  <a:gd name="T46" fmla="*/ 186 w 322"/>
                  <a:gd name="T47" fmla="*/ 23 h 322"/>
                  <a:gd name="T48" fmla="*/ 202 w 322"/>
                  <a:gd name="T49" fmla="*/ 10 h 322"/>
                  <a:gd name="T50" fmla="*/ 222 w 322"/>
                  <a:gd name="T51" fmla="*/ 2 h 322"/>
                  <a:gd name="T52" fmla="*/ 242 w 322"/>
                  <a:gd name="T53"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2" h="322">
                    <a:moveTo>
                      <a:pt x="242" y="0"/>
                    </a:moveTo>
                    <a:lnTo>
                      <a:pt x="262" y="2"/>
                    </a:lnTo>
                    <a:lnTo>
                      <a:pt x="282" y="10"/>
                    </a:lnTo>
                    <a:lnTo>
                      <a:pt x="299" y="23"/>
                    </a:lnTo>
                    <a:lnTo>
                      <a:pt x="312" y="40"/>
                    </a:lnTo>
                    <a:lnTo>
                      <a:pt x="320" y="59"/>
                    </a:lnTo>
                    <a:lnTo>
                      <a:pt x="322" y="80"/>
                    </a:lnTo>
                    <a:lnTo>
                      <a:pt x="320" y="99"/>
                    </a:lnTo>
                    <a:lnTo>
                      <a:pt x="312" y="118"/>
                    </a:lnTo>
                    <a:lnTo>
                      <a:pt x="299" y="136"/>
                    </a:lnTo>
                    <a:lnTo>
                      <a:pt x="136" y="299"/>
                    </a:lnTo>
                    <a:lnTo>
                      <a:pt x="119" y="312"/>
                    </a:lnTo>
                    <a:lnTo>
                      <a:pt x="100" y="320"/>
                    </a:lnTo>
                    <a:lnTo>
                      <a:pt x="80" y="322"/>
                    </a:lnTo>
                    <a:lnTo>
                      <a:pt x="60" y="320"/>
                    </a:lnTo>
                    <a:lnTo>
                      <a:pt x="40" y="312"/>
                    </a:lnTo>
                    <a:lnTo>
                      <a:pt x="23" y="299"/>
                    </a:lnTo>
                    <a:lnTo>
                      <a:pt x="10" y="282"/>
                    </a:lnTo>
                    <a:lnTo>
                      <a:pt x="2" y="262"/>
                    </a:lnTo>
                    <a:lnTo>
                      <a:pt x="0" y="242"/>
                    </a:lnTo>
                    <a:lnTo>
                      <a:pt x="2" y="221"/>
                    </a:lnTo>
                    <a:lnTo>
                      <a:pt x="10" y="202"/>
                    </a:lnTo>
                    <a:lnTo>
                      <a:pt x="23" y="186"/>
                    </a:lnTo>
                    <a:lnTo>
                      <a:pt x="186" y="23"/>
                    </a:lnTo>
                    <a:lnTo>
                      <a:pt x="202" y="10"/>
                    </a:lnTo>
                    <a:lnTo>
                      <a:pt x="222" y="2"/>
                    </a:lnTo>
                    <a:lnTo>
                      <a:pt x="242" y="0"/>
                    </a:lnTo>
                    <a:close/>
                  </a:path>
                </a:pathLst>
              </a:custGeom>
              <a:grp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93">
                <a:extLst>
                  <a:ext uri="{FF2B5EF4-FFF2-40B4-BE49-F238E27FC236}">
                    <a16:creationId xmlns:a16="http://schemas.microsoft.com/office/drawing/2014/main" id="{83EEC6D9-86AE-4588-93B1-AB1C308346DB}"/>
                  </a:ext>
                </a:extLst>
              </p:cNvPr>
              <p:cNvSpPr>
                <a:spLocks/>
              </p:cNvSpPr>
              <p:nvPr/>
            </p:nvSpPr>
            <p:spPr bwMode="auto">
              <a:xfrm>
                <a:off x="10402888" y="2900363"/>
                <a:ext cx="50800" cy="50800"/>
              </a:xfrm>
              <a:custGeom>
                <a:avLst/>
                <a:gdLst>
                  <a:gd name="T0" fmla="*/ 243 w 323"/>
                  <a:gd name="T1" fmla="*/ 0 h 323"/>
                  <a:gd name="T2" fmla="*/ 264 w 323"/>
                  <a:gd name="T3" fmla="*/ 3 h 323"/>
                  <a:gd name="T4" fmla="*/ 282 w 323"/>
                  <a:gd name="T5" fmla="*/ 10 h 323"/>
                  <a:gd name="T6" fmla="*/ 300 w 323"/>
                  <a:gd name="T7" fmla="*/ 24 h 323"/>
                  <a:gd name="T8" fmla="*/ 312 w 323"/>
                  <a:gd name="T9" fmla="*/ 40 h 323"/>
                  <a:gd name="T10" fmla="*/ 320 w 323"/>
                  <a:gd name="T11" fmla="*/ 60 h 323"/>
                  <a:gd name="T12" fmla="*/ 323 w 323"/>
                  <a:gd name="T13" fmla="*/ 80 h 323"/>
                  <a:gd name="T14" fmla="*/ 320 w 323"/>
                  <a:gd name="T15" fmla="*/ 100 h 323"/>
                  <a:gd name="T16" fmla="*/ 312 w 323"/>
                  <a:gd name="T17" fmla="*/ 120 h 323"/>
                  <a:gd name="T18" fmla="*/ 300 w 323"/>
                  <a:gd name="T19" fmla="*/ 137 h 323"/>
                  <a:gd name="T20" fmla="*/ 138 w 323"/>
                  <a:gd name="T21" fmla="*/ 299 h 323"/>
                  <a:gd name="T22" fmla="*/ 120 w 323"/>
                  <a:gd name="T23" fmla="*/ 313 h 323"/>
                  <a:gd name="T24" fmla="*/ 101 w 323"/>
                  <a:gd name="T25" fmla="*/ 320 h 323"/>
                  <a:gd name="T26" fmla="*/ 80 w 323"/>
                  <a:gd name="T27" fmla="*/ 323 h 323"/>
                  <a:gd name="T28" fmla="*/ 60 w 323"/>
                  <a:gd name="T29" fmla="*/ 320 h 323"/>
                  <a:gd name="T30" fmla="*/ 41 w 323"/>
                  <a:gd name="T31" fmla="*/ 313 h 323"/>
                  <a:gd name="T32" fmla="*/ 24 w 323"/>
                  <a:gd name="T33" fmla="*/ 299 h 323"/>
                  <a:gd name="T34" fmla="*/ 12 w 323"/>
                  <a:gd name="T35" fmla="*/ 283 h 323"/>
                  <a:gd name="T36" fmla="*/ 4 w 323"/>
                  <a:gd name="T37" fmla="*/ 263 h 323"/>
                  <a:gd name="T38" fmla="*/ 0 w 323"/>
                  <a:gd name="T39" fmla="*/ 243 h 323"/>
                  <a:gd name="T40" fmla="*/ 4 w 323"/>
                  <a:gd name="T41" fmla="*/ 223 h 323"/>
                  <a:gd name="T42" fmla="*/ 12 w 323"/>
                  <a:gd name="T43" fmla="*/ 203 h 323"/>
                  <a:gd name="T44" fmla="*/ 24 w 323"/>
                  <a:gd name="T45" fmla="*/ 186 h 323"/>
                  <a:gd name="T46" fmla="*/ 186 w 323"/>
                  <a:gd name="T47" fmla="*/ 24 h 323"/>
                  <a:gd name="T48" fmla="*/ 204 w 323"/>
                  <a:gd name="T49" fmla="*/ 10 h 323"/>
                  <a:gd name="T50" fmla="*/ 223 w 323"/>
                  <a:gd name="T51" fmla="*/ 3 h 323"/>
                  <a:gd name="T52" fmla="*/ 243 w 323"/>
                  <a:gd name="T53"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3" h="323">
                    <a:moveTo>
                      <a:pt x="243" y="0"/>
                    </a:moveTo>
                    <a:lnTo>
                      <a:pt x="264" y="3"/>
                    </a:lnTo>
                    <a:lnTo>
                      <a:pt x="282" y="10"/>
                    </a:lnTo>
                    <a:lnTo>
                      <a:pt x="300" y="24"/>
                    </a:lnTo>
                    <a:lnTo>
                      <a:pt x="312" y="40"/>
                    </a:lnTo>
                    <a:lnTo>
                      <a:pt x="320" y="60"/>
                    </a:lnTo>
                    <a:lnTo>
                      <a:pt x="323" y="80"/>
                    </a:lnTo>
                    <a:lnTo>
                      <a:pt x="320" y="100"/>
                    </a:lnTo>
                    <a:lnTo>
                      <a:pt x="312" y="120"/>
                    </a:lnTo>
                    <a:lnTo>
                      <a:pt x="300" y="137"/>
                    </a:lnTo>
                    <a:lnTo>
                      <a:pt x="138" y="299"/>
                    </a:lnTo>
                    <a:lnTo>
                      <a:pt x="120" y="313"/>
                    </a:lnTo>
                    <a:lnTo>
                      <a:pt x="101" y="320"/>
                    </a:lnTo>
                    <a:lnTo>
                      <a:pt x="80" y="323"/>
                    </a:lnTo>
                    <a:lnTo>
                      <a:pt x="60" y="320"/>
                    </a:lnTo>
                    <a:lnTo>
                      <a:pt x="41" y="313"/>
                    </a:lnTo>
                    <a:lnTo>
                      <a:pt x="24" y="299"/>
                    </a:lnTo>
                    <a:lnTo>
                      <a:pt x="12" y="283"/>
                    </a:lnTo>
                    <a:lnTo>
                      <a:pt x="4" y="263"/>
                    </a:lnTo>
                    <a:lnTo>
                      <a:pt x="0" y="243"/>
                    </a:lnTo>
                    <a:lnTo>
                      <a:pt x="4" y="223"/>
                    </a:lnTo>
                    <a:lnTo>
                      <a:pt x="12" y="203"/>
                    </a:lnTo>
                    <a:lnTo>
                      <a:pt x="24" y="186"/>
                    </a:lnTo>
                    <a:lnTo>
                      <a:pt x="186" y="24"/>
                    </a:lnTo>
                    <a:lnTo>
                      <a:pt x="204" y="10"/>
                    </a:lnTo>
                    <a:lnTo>
                      <a:pt x="223" y="3"/>
                    </a:lnTo>
                    <a:lnTo>
                      <a:pt x="243" y="0"/>
                    </a:lnTo>
                    <a:close/>
                  </a:path>
                </a:pathLst>
              </a:custGeom>
              <a:grp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9" name="组合 8">
            <a:extLst>
              <a:ext uri="{FF2B5EF4-FFF2-40B4-BE49-F238E27FC236}">
                <a16:creationId xmlns:a16="http://schemas.microsoft.com/office/drawing/2014/main" id="{C00C09AB-4617-49EC-8BFB-F49AE77754C7}"/>
              </a:ext>
            </a:extLst>
          </p:cNvPr>
          <p:cNvGrpSpPr/>
          <p:nvPr/>
        </p:nvGrpSpPr>
        <p:grpSpPr>
          <a:xfrm>
            <a:off x="1376866" y="2045468"/>
            <a:ext cx="2385256" cy="3095316"/>
            <a:chOff x="1612840" y="2464562"/>
            <a:chExt cx="2385256" cy="3095316"/>
          </a:xfrm>
        </p:grpSpPr>
        <p:grpSp>
          <p:nvGrpSpPr>
            <p:cNvPr id="8" name="组合 7">
              <a:extLst>
                <a:ext uri="{FF2B5EF4-FFF2-40B4-BE49-F238E27FC236}">
                  <a16:creationId xmlns:a16="http://schemas.microsoft.com/office/drawing/2014/main" id="{3FD273BE-E669-478F-97D6-AF2B092653FE}"/>
                </a:ext>
              </a:extLst>
            </p:cNvPr>
            <p:cNvGrpSpPr/>
            <p:nvPr/>
          </p:nvGrpSpPr>
          <p:grpSpPr>
            <a:xfrm>
              <a:off x="1612840" y="2464562"/>
              <a:ext cx="2385256" cy="3095316"/>
              <a:chOff x="1779043" y="2433366"/>
              <a:chExt cx="2385256" cy="3095316"/>
            </a:xfrm>
          </p:grpSpPr>
          <p:grpSp>
            <p:nvGrpSpPr>
              <p:cNvPr id="7" name="组合 6">
                <a:extLst>
                  <a:ext uri="{FF2B5EF4-FFF2-40B4-BE49-F238E27FC236}">
                    <a16:creationId xmlns:a16="http://schemas.microsoft.com/office/drawing/2014/main" id="{DD162FB7-435D-40E0-A9EB-F5FA56DF0B6A}"/>
                  </a:ext>
                </a:extLst>
              </p:cNvPr>
              <p:cNvGrpSpPr/>
              <p:nvPr/>
            </p:nvGrpSpPr>
            <p:grpSpPr>
              <a:xfrm>
                <a:off x="1779043" y="2433366"/>
                <a:ext cx="2385256" cy="1442306"/>
                <a:chOff x="9000897" y="2411595"/>
                <a:chExt cx="2385256" cy="1442306"/>
              </a:xfrm>
            </p:grpSpPr>
            <p:grpSp>
              <p:nvGrpSpPr>
                <p:cNvPr id="14" name="Group 59">
                  <a:extLst>
                    <a:ext uri="{FF2B5EF4-FFF2-40B4-BE49-F238E27FC236}">
                      <a16:creationId xmlns:a16="http://schemas.microsoft.com/office/drawing/2014/main" id="{FD769143-C06E-4D19-98CE-19FE910DC19F}"/>
                    </a:ext>
                  </a:extLst>
                </p:cNvPr>
                <p:cNvGrpSpPr/>
                <p:nvPr/>
              </p:nvGrpSpPr>
              <p:grpSpPr>
                <a:xfrm>
                  <a:off x="9000897" y="2411595"/>
                  <a:ext cx="1870025" cy="1442306"/>
                  <a:chOff x="2590800" y="2495550"/>
                  <a:chExt cx="2387601" cy="1841500"/>
                </a:xfrm>
              </p:grpSpPr>
              <p:sp>
                <p:nvSpPr>
                  <p:cNvPr id="15" name="Freeform 60">
                    <a:extLst>
                      <a:ext uri="{FF2B5EF4-FFF2-40B4-BE49-F238E27FC236}">
                        <a16:creationId xmlns:a16="http://schemas.microsoft.com/office/drawing/2014/main" id="{CDFB8BD7-7A19-4613-B761-3E23DE9644DE}"/>
                      </a:ext>
                    </a:extLst>
                  </p:cNvPr>
                  <p:cNvSpPr>
                    <a:spLocks/>
                  </p:cNvSpPr>
                  <p:nvPr/>
                </p:nvSpPr>
                <p:spPr bwMode="auto">
                  <a:xfrm>
                    <a:off x="4302926" y="3598863"/>
                    <a:ext cx="675475" cy="378112"/>
                  </a:xfrm>
                  <a:custGeom>
                    <a:avLst/>
                    <a:gdLst>
                      <a:gd name="connsiteX0" fmla="*/ 675475 w 675475"/>
                      <a:gd name="connsiteY0" fmla="*/ 0 h 378112"/>
                      <a:gd name="connsiteX1" fmla="*/ 0 w 675475"/>
                      <a:gd name="connsiteY1" fmla="*/ 378112 h 378112"/>
                      <a:gd name="connsiteX2" fmla="*/ 85770 w 675475"/>
                      <a:gd name="connsiteY2" fmla="*/ 263568 h 378112"/>
                      <a:gd name="connsiteX3" fmla="*/ 163251 w 675475"/>
                      <a:gd name="connsiteY3" fmla="*/ 136223 h 378112"/>
                      <a:gd name="connsiteX4" fmla="*/ 177176 w 675475"/>
                      <a:gd name="connsiteY4" fmla="*/ 107362 h 378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475" h="378112">
                        <a:moveTo>
                          <a:pt x="675475" y="0"/>
                        </a:moveTo>
                        <a:lnTo>
                          <a:pt x="0" y="378112"/>
                        </a:lnTo>
                        <a:lnTo>
                          <a:pt x="85770" y="263568"/>
                        </a:lnTo>
                        <a:cubicBezTo>
                          <a:pt x="113564" y="222485"/>
                          <a:pt x="139435" y="179994"/>
                          <a:pt x="163251" y="136223"/>
                        </a:cubicBezTo>
                        <a:lnTo>
                          <a:pt x="177176" y="10736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grpSp>
                <p:nvGrpSpPr>
                  <p:cNvPr id="16" name="Group 61">
                    <a:extLst>
                      <a:ext uri="{FF2B5EF4-FFF2-40B4-BE49-F238E27FC236}">
                        <a16:creationId xmlns:a16="http://schemas.microsoft.com/office/drawing/2014/main" id="{33BC64DD-D973-40F1-BA1D-E986CF30D5BD}"/>
                      </a:ext>
                    </a:extLst>
                  </p:cNvPr>
                  <p:cNvGrpSpPr/>
                  <p:nvPr/>
                </p:nvGrpSpPr>
                <p:grpSpPr>
                  <a:xfrm>
                    <a:off x="2590800" y="2495550"/>
                    <a:ext cx="2387600" cy="1841500"/>
                    <a:chOff x="2590800" y="2495550"/>
                    <a:chExt cx="2387600" cy="1841500"/>
                  </a:xfrm>
                </p:grpSpPr>
                <p:sp>
                  <p:nvSpPr>
                    <p:cNvPr id="17" name="Freeform 62">
                      <a:extLst>
                        <a:ext uri="{FF2B5EF4-FFF2-40B4-BE49-F238E27FC236}">
                          <a16:creationId xmlns:a16="http://schemas.microsoft.com/office/drawing/2014/main" id="{C427ACCC-BB4F-4F88-BCC8-383B372F2425}"/>
                        </a:ext>
                      </a:extLst>
                    </p:cNvPr>
                    <p:cNvSpPr>
                      <a:spLocks/>
                    </p:cNvSpPr>
                    <p:nvPr/>
                  </p:nvSpPr>
                  <p:spPr bwMode="auto">
                    <a:xfrm>
                      <a:off x="2797174" y="3598863"/>
                      <a:ext cx="2181226" cy="738187"/>
                    </a:xfrm>
                    <a:custGeom>
                      <a:avLst/>
                      <a:gdLst>
                        <a:gd name="connsiteX0" fmla="*/ 1681163 w 2181226"/>
                        <a:gd name="connsiteY0" fmla="*/ 106362 h 738187"/>
                        <a:gd name="connsiteX1" fmla="*/ 1641709 w 2181226"/>
                        <a:gd name="connsiteY1" fmla="*/ 183146 h 738187"/>
                        <a:gd name="connsiteX2" fmla="*/ 0 w 2181226"/>
                        <a:gd name="connsiteY2" fmla="*/ 738187 h 738187"/>
                        <a:gd name="connsiteX3" fmla="*/ 30686 w 2181226"/>
                        <a:gd name="connsiteY3" fmla="*/ 463958 h 738187"/>
                        <a:gd name="connsiteX4" fmla="*/ 1681163 w 2181226"/>
                        <a:gd name="connsiteY4" fmla="*/ 106362 h 738187"/>
                        <a:gd name="connsiteX5" fmla="*/ 2181226 w 2181226"/>
                        <a:gd name="connsiteY5" fmla="*/ 0 h 738187"/>
                        <a:gd name="connsiteX6" fmla="*/ 1643063 w 2181226"/>
                        <a:gd name="connsiteY6" fmla="*/ 184150 h 738187"/>
                        <a:gd name="connsiteX7" fmla="*/ 1682441 w 2181226"/>
                        <a:gd name="connsiteY7" fmla="*/ 107421 h 738187"/>
                        <a:gd name="connsiteX8" fmla="*/ 2181226 w 2181226"/>
                        <a:gd name="connsiteY8" fmla="*/ 0 h 738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1226" h="738187">
                          <a:moveTo>
                            <a:pt x="1681163" y="106362"/>
                          </a:moveTo>
                          <a:cubicBezTo>
                            <a:pt x="1668012" y="132688"/>
                            <a:pt x="1654861" y="159014"/>
                            <a:pt x="1641709" y="183146"/>
                          </a:cubicBezTo>
                          <a:cubicBezTo>
                            <a:pt x="1641709" y="183146"/>
                            <a:pt x="1641709" y="183146"/>
                            <a:pt x="0" y="738187"/>
                          </a:cubicBezTo>
                          <a:cubicBezTo>
                            <a:pt x="0" y="738187"/>
                            <a:pt x="0" y="738187"/>
                            <a:pt x="30686" y="463958"/>
                          </a:cubicBezTo>
                          <a:cubicBezTo>
                            <a:pt x="30686" y="463958"/>
                            <a:pt x="30686" y="463958"/>
                            <a:pt x="1681163" y="106362"/>
                          </a:cubicBezTo>
                          <a:close/>
                          <a:moveTo>
                            <a:pt x="2181226" y="0"/>
                          </a:moveTo>
                          <a:cubicBezTo>
                            <a:pt x="2181226" y="0"/>
                            <a:pt x="2181226" y="0"/>
                            <a:pt x="1643063" y="184150"/>
                          </a:cubicBezTo>
                          <a:cubicBezTo>
                            <a:pt x="1656189" y="160035"/>
                            <a:pt x="1669315" y="133728"/>
                            <a:pt x="1682441" y="107421"/>
                          </a:cubicBezTo>
                          <a:cubicBezTo>
                            <a:pt x="1682441" y="107421"/>
                            <a:pt x="1682441" y="107421"/>
                            <a:pt x="2181226" y="0"/>
                          </a:cubicBezTo>
                          <a:close/>
                        </a:path>
                      </a:pathLst>
                    </a:custGeom>
                    <a:solidFill>
                      <a:srgbClr val="584068"/>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23" name="Freeform 39">
                      <a:extLst>
                        <a:ext uri="{FF2B5EF4-FFF2-40B4-BE49-F238E27FC236}">
                          <a16:creationId xmlns:a16="http://schemas.microsoft.com/office/drawing/2014/main" id="{7DEDA60A-5C4A-4255-859B-A60EF8297901}"/>
                        </a:ext>
                      </a:extLst>
                    </p:cNvPr>
                    <p:cNvSpPr>
                      <a:spLocks/>
                    </p:cNvSpPr>
                    <p:nvPr/>
                  </p:nvSpPr>
                  <p:spPr bwMode="auto">
                    <a:xfrm>
                      <a:off x="2590800" y="2495550"/>
                      <a:ext cx="2387600" cy="1617663"/>
                    </a:xfrm>
                    <a:custGeom>
                      <a:avLst/>
                      <a:gdLst>
                        <a:gd name="T0" fmla="*/ 70 w 1504"/>
                        <a:gd name="T1" fmla="*/ 51 h 1019"/>
                        <a:gd name="T2" fmla="*/ 0 w 1504"/>
                        <a:gd name="T3" fmla="*/ 1019 h 1019"/>
                        <a:gd name="T4" fmla="*/ 1504 w 1504"/>
                        <a:gd name="T5" fmla="*/ 695 h 1019"/>
                        <a:gd name="T6" fmla="*/ 1467 w 1504"/>
                        <a:gd name="T7" fmla="*/ 0 h 1019"/>
                        <a:gd name="T8" fmla="*/ 70 w 1504"/>
                        <a:gd name="T9" fmla="*/ 51 h 1019"/>
                      </a:gdLst>
                      <a:ahLst/>
                      <a:cxnLst>
                        <a:cxn ang="0">
                          <a:pos x="T0" y="T1"/>
                        </a:cxn>
                        <a:cxn ang="0">
                          <a:pos x="T2" y="T3"/>
                        </a:cxn>
                        <a:cxn ang="0">
                          <a:pos x="T4" y="T5"/>
                        </a:cxn>
                        <a:cxn ang="0">
                          <a:pos x="T6" y="T7"/>
                        </a:cxn>
                        <a:cxn ang="0">
                          <a:pos x="T8" y="T9"/>
                        </a:cxn>
                      </a:cxnLst>
                      <a:rect l="0" t="0" r="r" b="b"/>
                      <a:pathLst>
                        <a:path w="1504" h="1019">
                          <a:moveTo>
                            <a:pt x="70" y="51"/>
                          </a:moveTo>
                          <a:lnTo>
                            <a:pt x="0" y="1019"/>
                          </a:lnTo>
                          <a:lnTo>
                            <a:pt x="1504" y="695"/>
                          </a:lnTo>
                          <a:lnTo>
                            <a:pt x="1467" y="0"/>
                          </a:lnTo>
                          <a:lnTo>
                            <a:pt x="70" y="51"/>
                          </a:lnTo>
                          <a:close/>
                        </a:path>
                      </a:pathLst>
                    </a:custGeom>
                    <a:solidFill>
                      <a:schemeClr val="bg1"/>
                    </a:solidFill>
                    <a:ln>
                      <a:solidFill>
                        <a:srgbClr val="584068"/>
                      </a:solidFill>
                    </a:ln>
                  </p:spPr>
                  <p:txBody>
                    <a:bodyPr vert="horz" wrap="square" lIns="91440" tIns="45720" rIns="91440" bIns="45720" numCol="1" anchor="t" anchorCtr="0" compatLnSpc="1">
                      <a:prstTxWarp prst="textNoShape">
                        <a:avLst/>
                      </a:prstTxWarp>
                    </a:bodyPr>
                    <a:lstStyle/>
                    <a:p>
                      <a:endParaRPr lang="en-US"/>
                    </a:p>
                  </p:txBody>
                </p:sp>
              </p:grpSp>
            </p:grpSp>
            <p:sp>
              <p:nvSpPr>
                <p:cNvPr id="24" name="文本框 23">
                  <a:extLst>
                    <a:ext uri="{FF2B5EF4-FFF2-40B4-BE49-F238E27FC236}">
                      <a16:creationId xmlns:a16="http://schemas.microsoft.com/office/drawing/2014/main" id="{4203A04D-CC43-4F90-A50F-C93E7C9C37E3}"/>
                    </a:ext>
                  </a:extLst>
                </p:cNvPr>
                <p:cNvSpPr txBox="1"/>
                <p:nvPr/>
              </p:nvSpPr>
              <p:spPr>
                <a:xfrm>
                  <a:off x="9297595" y="2731090"/>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
            <p:nvSpPr>
              <p:cNvPr id="25" name="Title 20">
                <a:extLst>
                  <a:ext uri="{FF2B5EF4-FFF2-40B4-BE49-F238E27FC236}">
                    <a16:creationId xmlns:a16="http://schemas.microsoft.com/office/drawing/2014/main" id="{6420C03B-FD68-4265-B96C-795C01BFD155}"/>
                  </a:ext>
                </a:extLst>
              </p:cNvPr>
              <p:cNvSpPr txBox="1">
                <a:spLocks/>
              </p:cNvSpPr>
              <p:nvPr/>
            </p:nvSpPr>
            <p:spPr>
              <a:xfrm>
                <a:off x="1940680" y="4274108"/>
                <a:ext cx="1870024" cy="1254574"/>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grpSp>
        <p:sp>
          <p:nvSpPr>
            <p:cNvPr id="56" name="Freeform 124">
              <a:extLst>
                <a:ext uri="{FF2B5EF4-FFF2-40B4-BE49-F238E27FC236}">
                  <a16:creationId xmlns:a16="http://schemas.microsoft.com/office/drawing/2014/main" id="{A0152BCB-91A0-4FC7-930E-75BAF7D19CAA}"/>
                </a:ext>
              </a:extLst>
            </p:cNvPr>
            <p:cNvSpPr>
              <a:spLocks noEditPoints="1"/>
            </p:cNvSpPr>
            <p:nvPr/>
          </p:nvSpPr>
          <p:spPr bwMode="auto">
            <a:xfrm>
              <a:off x="3039761" y="3616914"/>
              <a:ext cx="539679" cy="476099"/>
            </a:xfrm>
            <a:custGeom>
              <a:avLst/>
              <a:gdLst>
                <a:gd name="T0" fmla="*/ 1495 w 3650"/>
                <a:gd name="T1" fmla="*/ 3047 h 3224"/>
                <a:gd name="T2" fmla="*/ 1498 w 3650"/>
                <a:gd name="T3" fmla="*/ 3044 h 3224"/>
                <a:gd name="T4" fmla="*/ 198 w 3650"/>
                <a:gd name="T5" fmla="*/ 981 h 3224"/>
                <a:gd name="T6" fmla="*/ 179 w 3650"/>
                <a:gd name="T7" fmla="*/ 1543 h 3224"/>
                <a:gd name="T8" fmla="*/ 342 w 3650"/>
                <a:gd name="T9" fmla="*/ 1579 h 3224"/>
                <a:gd name="T10" fmla="*/ 3250 w 3650"/>
                <a:gd name="T11" fmla="*/ 1591 h 3224"/>
                <a:gd name="T12" fmla="*/ 3423 w 3650"/>
                <a:gd name="T13" fmla="*/ 1451 h 3224"/>
                <a:gd name="T14" fmla="*/ 3470 w 3650"/>
                <a:gd name="T15" fmla="*/ 1227 h 3224"/>
                <a:gd name="T16" fmla="*/ 3366 w 3650"/>
                <a:gd name="T17" fmla="*/ 1029 h 3224"/>
                <a:gd name="T18" fmla="*/ 617 w 3650"/>
                <a:gd name="T19" fmla="*/ 728 h 3224"/>
                <a:gd name="T20" fmla="*/ 529 w 3650"/>
                <a:gd name="T21" fmla="*/ 784 h 3224"/>
                <a:gd name="T22" fmla="*/ 521 w 3650"/>
                <a:gd name="T23" fmla="*/ 1746 h 3224"/>
                <a:gd name="T24" fmla="*/ 585 w 3650"/>
                <a:gd name="T25" fmla="*/ 1816 h 3224"/>
                <a:gd name="T26" fmla="*/ 627 w 3650"/>
                <a:gd name="T27" fmla="*/ 1821 h 3224"/>
                <a:gd name="T28" fmla="*/ 761 w 3650"/>
                <a:gd name="T29" fmla="*/ 1822 h 3224"/>
                <a:gd name="T30" fmla="*/ 949 w 3650"/>
                <a:gd name="T31" fmla="*/ 1822 h 3224"/>
                <a:gd name="T32" fmla="*/ 1083 w 3650"/>
                <a:gd name="T33" fmla="*/ 1822 h 3224"/>
                <a:gd name="T34" fmla="*/ 3024 w 3650"/>
                <a:gd name="T35" fmla="*/ 175 h 3224"/>
                <a:gd name="T36" fmla="*/ 2568 w 3650"/>
                <a:gd name="T37" fmla="*/ 398 h 3224"/>
                <a:gd name="T38" fmla="*/ 1772 w 3650"/>
                <a:gd name="T39" fmla="*/ 645 h 3224"/>
                <a:gd name="T40" fmla="*/ 1441 w 3650"/>
                <a:gd name="T41" fmla="*/ 1850 h 3224"/>
                <a:gd name="T42" fmla="*/ 2255 w 3650"/>
                <a:gd name="T43" fmla="*/ 2034 h 3224"/>
                <a:gd name="T44" fmla="*/ 3022 w 3650"/>
                <a:gd name="T45" fmla="*/ 2373 h 3224"/>
                <a:gd name="T46" fmla="*/ 3028 w 3650"/>
                <a:gd name="T47" fmla="*/ 2371 h 3224"/>
                <a:gd name="T48" fmla="*/ 3026 w 3650"/>
                <a:gd name="T49" fmla="*/ 177 h 3224"/>
                <a:gd name="T50" fmla="*/ 3116 w 3650"/>
                <a:gd name="T51" fmla="*/ 24 h 3224"/>
                <a:gd name="T52" fmla="*/ 3202 w 3650"/>
                <a:gd name="T53" fmla="*/ 148 h 3224"/>
                <a:gd name="T54" fmla="*/ 3368 w 3650"/>
                <a:gd name="T55" fmla="*/ 817 h 3224"/>
                <a:gd name="T56" fmla="*/ 3571 w 3650"/>
                <a:gd name="T57" fmla="*/ 1003 h 3224"/>
                <a:gd name="T58" fmla="*/ 3650 w 3650"/>
                <a:gd name="T59" fmla="*/ 1274 h 3224"/>
                <a:gd name="T60" fmla="*/ 3571 w 3650"/>
                <a:gd name="T61" fmla="*/ 1546 h 3224"/>
                <a:gd name="T62" fmla="*/ 3368 w 3650"/>
                <a:gd name="T63" fmla="*/ 1732 h 3224"/>
                <a:gd name="T64" fmla="*/ 3202 w 3650"/>
                <a:gd name="T65" fmla="*/ 2402 h 3224"/>
                <a:gd name="T66" fmla="*/ 3116 w 3650"/>
                <a:gd name="T67" fmla="*/ 2525 h 3224"/>
                <a:gd name="T68" fmla="*/ 2964 w 3650"/>
                <a:gd name="T69" fmla="*/ 2540 h 3224"/>
                <a:gd name="T70" fmla="*/ 2369 w 3650"/>
                <a:gd name="T71" fmla="*/ 2262 h 3224"/>
                <a:gd name="T72" fmla="*/ 1621 w 3650"/>
                <a:gd name="T73" fmla="*/ 2055 h 3224"/>
                <a:gd name="T74" fmla="*/ 1675 w 3650"/>
                <a:gd name="T75" fmla="*/ 3040 h 3224"/>
                <a:gd name="T76" fmla="*/ 1624 w 3650"/>
                <a:gd name="T77" fmla="*/ 3170 h 3224"/>
                <a:gd name="T78" fmla="*/ 1495 w 3650"/>
                <a:gd name="T79" fmla="*/ 3224 h 3224"/>
                <a:gd name="T80" fmla="*/ 969 w 3650"/>
                <a:gd name="T81" fmla="*/ 3182 h 3224"/>
                <a:gd name="T82" fmla="*/ 470 w 3650"/>
                <a:gd name="T83" fmla="*/ 1956 h 3224"/>
                <a:gd name="T84" fmla="*/ 352 w 3650"/>
                <a:gd name="T85" fmla="*/ 1797 h 3224"/>
                <a:gd name="T86" fmla="*/ 124 w 3650"/>
                <a:gd name="T87" fmla="*/ 1729 h 3224"/>
                <a:gd name="T88" fmla="*/ 12 w 3650"/>
                <a:gd name="T89" fmla="*/ 1598 h 3224"/>
                <a:gd name="T90" fmla="*/ 12 w 3650"/>
                <a:gd name="T91" fmla="*/ 951 h 3224"/>
                <a:gd name="T92" fmla="*/ 124 w 3650"/>
                <a:gd name="T93" fmla="*/ 821 h 3224"/>
                <a:gd name="T94" fmla="*/ 352 w 3650"/>
                <a:gd name="T95" fmla="*/ 755 h 3224"/>
                <a:gd name="T96" fmla="*/ 465 w 3650"/>
                <a:gd name="T97" fmla="*/ 598 h 3224"/>
                <a:gd name="T98" fmla="*/ 622 w 3650"/>
                <a:gd name="T99" fmla="*/ 552 h 3224"/>
                <a:gd name="T100" fmla="*/ 739 w 3650"/>
                <a:gd name="T101" fmla="*/ 552 h 3224"/>
                <a:gd name="T102" fmla="*/ 940 w 3650"/>
                <a:gd name="T103" fmla="*/ 551 h 3224"/>
                <a:gd name="T104" fmla="*/ 1123 w 3650"/>
                <a:gd name="T105" fmla="*/ 549 h 3224"/>
                <a:gd name="T106" fmla="*/ 1352 w 3650"/>
                <a:gd name="T107" fmla="*/ 533 h 3224"/>
                <a:gd name="T108" fmla="*/ 2169 w 3650"/>
                <a:gd name="T109" fmla="*/ 357 h 3224"/>
                <a:gd name="T110" fmla="*/ 2935 w 3650"/>
                <a:gd name="T111" fmla="*/ 23 h 3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50" h="3224">
                  <a:moveTo>
                    <a:pt x="702" y="1998"/>
                  </a:moveTo>
                  <a:lnTo>
                    <a:pt x="1082" y="3046"/>
                  </a:lnTo>
                  <a:lnTo>
                    <a:pt x="1083" y="3047"/>
                  </a:lnTo>
                  <a:lnTo>
                    <a:pt x="1084" y="3047"/>
                  </a:lnTo>
                  <a:lnTo>
                    <a:pt x="1495" y="3047"/>
                  </a:lnTo>
                  <a:lnTo>
                    <a:pt x="1497" y="3047"/>
                  </a:lnTo>
                  <a:lnTo>
                    <a:pt x="1498" y="3046"/>
                  </a:lnTo>
                  <a:lnTo>
                    <a:pt x="1498" y="3046"/>
                  </a:lnTo>
                  <a:lnTo>
                    <a:pt x="1498" y="3045"/>
                  </a:lnTo>
                  <a:lnTo>
                    <a:pt x="1498" y="3044"/>
                  </a:lnTo>
                  <a:lnTo>
                    <a:pt x="1118" y="1998"/>
                  </a:lnTo>
                  <a:lnTo>
                    <a:pt x="702" y="1998"/>
                  </a:lnTo>
                  <a:close/>
                  <a:moveTo>
                    <a:pt x="229" y="971"/>
                  </a:moveTo>
                  <a:lnTo>
                    <a:pt x="212" y="974"/>
                  </a:lnTo>
                  <a:lnTo>
                    <a:pt x="198" y="981"/>
                  </a:lnTo>
                  <a:lnTo>
                    <a:pt x="187" y="993"/>
                  </a:lnTo>
                  <a:lnTo>
                    <a:pt x="179" y="1008"/>
                  </a:lnTo>
                  <a:lnTo>
                    <a:pt x="176" y="1023"/>
                  </a:lnTo>
                  <a:lnTo>
                    <a:pt x="176" y="1527"/>
                  </a:lnTo>
                  <a:lnTo>
                    <a:pt x="179" y="1543"/>
                  </a:lnTo>
                  <a:lnTo>
                    <a:pt x="187" y="1558"/>
                  </a:lnTo>
                  <a:lnTo>
                    <a:pt x="198" y="1569"/>
                  </a:lnTo>
                  <a:lnTo>
                    <a:pt x="212" y="1576"/>
                  </a:lnTo>
                  <a:lnTo>
                    <a:pt x="229" y="1579"/>
                  </a:lnTo>
                  <a:lnTo>
                    <a:pt x="342" y="1579"/>
                  </a:lnTo>
                  <a:lnTo>
                    <a:pt x="342" y="971"/>
                  </a:lnTo>
                  <a:lnTo>
                    <a:pt x="229" y="971"/>
                  </a:lnTo>
                  <a:close/>
                  <a:moveTo>
                    <a:pt x="3204" y="946"/>
                  </a:moveTo>
                  <a:lnTo>
                    <a:pt x="3204" y="1604"/>
                  </a:lnTo>
                  <a:lnTo>
                    <a:pt x="3250" y="1591"/>
                  </a:lnTo>
                  <a:lnTo>
                    <a:pt x="3292" y="1573"/>
                  </a:lnTo>
                  <a:lnTo>
                    <a:pt x="3330" y="1550"/>
                  </a:lnTo>
                  <a:lnTo>
                    <a:pt x="3366" y="1521"/>
                  </a:lnTo>
                  <a:lnTo>
                    <a:pt x="3397" y="1489"/>
                  </a:lnTo>
                  <a:lnTo>
                    <a:pt x="3423" y="1451"/>
                  </a:lnTo>
                  <a:lnTo>
                    <a:pt x="3444" y="1411"/>
                  </a:lnTo>
                  <a:lnTo>
                    <a:pt x="3461" y="1368"/>
                  </a:lnTo>
                  <a:lnTo>
                    <a:pt x="3470" y="1323"/>
                  </a:lnTo>
                  <a:lnTo>
                    <a:pt x="3474" y="1274"/>
                  </a:lnTo>
                  <a:lnTo>
                    <a:pt x="3470" y="1227"/>
                  </a:lnTo>
                  <a:lnTo>
                    <a:pt x="3461" y="1181"/>
                  </a:lnTo>
                  <a:lnTo>
                    <a:pt x="3444" y="1138"/>
                  </a:lnTo>
                  <a:lnTo>
                    <a:pt x="3423" y="1098"/>
                  </a:lnTo>
                  <a:lnTo>
                    <a:pt x="3397" y="1061"/>
                  </a:lnTo>
                  <a:lnTo>
                    <a:pt x="3366" y="1029"/>
                  </a:lnTo>
                  <a:lnTo>
                    <a:pt x="3330" y="1000"/>
                  </a:lnTo>
                  <a:lnTo>
                    <a:pt x="3292" y="977"/>
                  </a:lnTo>
                  <a:lnTo>
                    <a:pt x="3250" y="958"/>
                  </a:lnTo>
                  <a:lnTo>
                    <a:pt x="3204" y="946"/>
                  </a:lnTo>
                  <a:close/>
                  <a:moveTo>
                    <a:pt x="617" y="728"/>
                  </a:moveTo>
                  <a:lnTo>
                    <a:pt x="595" y="731"/>
                  </a:lnTo>
                  <a:lnTo>
                    <a:pt x="574" y="739"/>
                  </a:lnTo>
                  <a:lnTo>
                    <a:pt x="555" y="750"/>
                  </a:lnTo>
                  <a:lnTo>
                    <a:pt x="540" y="765"/>
                  </a:lnTo>
                  <a:lnTo>
                    <a:pt x="529" y="784"/>
                  </a:lnTo>
                  <a:lnTo>
                    <a:pt x="521" y="805"/>
                  </a:lnTo>
                  <a:lnTo>
                    <a:pt x="518" y="827"/>
                  </a:lnTo>
                  <a:lnTo>
                    <a:pt x="518" y="827"/>
                  </a:lnTo>
                  <a:lnTo>
                    <a:pt x="518" y="1722"/>
                  </a:lnTo>
                  <a:lnTo>
                    <a:pt x="521" y="1746"/>
                  </a:lnTo>
                  <a:lnTo>
                    <a:pt x="529" y="1768"/>
                  </a:lnTo>
                  <a:lnTo>
                    <a:pt x="541" y="1785"/>
                  </a:lnTo>
                  <a:lnTo>
                    <a:pt x="557" y="1801"/>
                  </a:lnTo>
                  <a:lnTo>
                    <a:pt x="577" y="1813"/>
                  </a:lnTo>
                  <a:lnTo>
                    <a:pt x="585" y="1816"/>
                  </a:lnTo>
                  <a:lnTo>
                    <a:pt x="592" y="1819"/>
                  </a:lnTo>
                  <a:lnTo>
                    <a:pt x="601" y="1820"/>
                  </a:lnTo>
                  <a:lnTo>
                    <a:pt x="611" y="1821"/>
                  </a:lnTo>
                  <a:lnTo>
                    <a:pt x="615" y="1821"/>
                  </a:lnTo>
                  <a:lnTo>
                    <a:pt x="627" y="1821"/>
                  </a:lnTo>
                  <a:lnTo>
                    <a:pt x="645" y="1821"/>
                  </a:lnTo>
                  <a:lnTo>
                    <a:pt x="667" y="1821"/>
                  </a:lnTo>
                  <a:lnTo>
                    <a:pt x="696" y="1822"/>
                  </a:lnTo>
                  <a:lnTo>
                    <a:pt x="727" y="1822"/>
                  </a:lnTo>
                  <a:lnTo>
                    <a:pt x="761" y="1822"/>
                  </a:lnTo>
                  <a:lnTo>
                    <a:pt x="797" y="1822"/>
                  </a:lnTo>
                  <a:lnTo>
                    <a:pt x="836" y="1822"/>
                  </a:lnTo>
                  <a:lnTo>
                    <a:pt x="874" y="1822"/>
                  </a:lnTo>
                  <a:lnTo>
                    <a:pt x="911" y="1822"/>
                  </a:lnTo>
                  <a:lnTo>
                    <a:pt x="949" y="1822"/>
                  </a:lnTo>
                  <a:lnTo>
                    <a:pt x="983" y="1822"/>
                  </a:lnTo>
                  <a:lnTo>
                    <a:pt x="1014" y="1822"/>
                  </a:lnTo>
                  <a:lnTo>
                    <a:pt x="1042" y="1822"/>
                  </a:lnTo>
                  <a:lnTo>
                    <a:pt x="1065" y="1822"/>
                  </a:lnTo>
                  <a:lnTo>
                    <a:pt x="1083" y="1822"/>
                  </a:lnTo>
                  <a:lnTo>
                    <a:pt x="1094" y="1822"/>
                  </a:lnTo>
                  <a:lnTo>
                    <a:pt x="1097" y="1822"/>
                  </a:lnTo>
                  <a:lnTo>
                    <a:pt x="1097" y="728"/>
                  </a:lnTo>
                  <a:lnTo>
                    <a:pt x="617" y="728"/>
                  </a:lnTo>
                  <a:close/>
                  <a:moveTo>
                    <a:pt x="3024" y="175"/>
                  </a:moveTo>
                  <a:lnTo>
                    <a:pt x="3023" y="175"/>
                  </a:lnTo>
                  <a:lnTo>
                    <a:pt x="3022" y="177"/>
                  </a:lnTo>
                  <a:lnTo>
                    <a:pt x="2872" y="256"/>
                  </a:lnTo>
                  <a:lnTo>
                    <a:pt x="2722" y="330"/>
                  </a:lnTo>
                  <a:lnTo>
                    <a:pt x="2568" y="398"/>
                  </a:lnTo>
                  <a:lnTo>
                    <a:pt x="2413" y="459"/>
                  </a:lnTo>
                  <a:lnTo>
                    <a:pt x="2255" y="514"/>
                  </a:lnTo>
                  <a:lnTo>
                    <a:pt x="2096" y="564"/>
                  </a:lnTo>
                  <a:lnTo>
                    <a:pt x="1936" y="607"/>
                  </a:lnTo>
                  <a:lnTo>
                    <a:pt x="1772" y="645"/>
                  </a:lnTo>
                  <a:lnTo>
                    <a:pt x="1608" y="676"/>
                  </a:lnTo>
                  <a:lnTo>
                    <a:pt x="1441" y="700"/>
                  </a:lnTo>
                  <a:lnTo>
                    <a:pt x="1274" y="719"/>
                  </a:lnTo>
                  <a:lnTo>
                    <a:pt x="1274" y="1831"/>
                  </a:lnTo>
                  <a:lnTo>
                    <a:pt x="1441" y="1850"/>
                  </a:lnTo>
                  <a:lnTo>
                    <a:pt x="1608" y="1874"/>
                  </a:lnTo>
                  <a:lnTo>
                    <a:pt x="1772" y="1905"/>
                  </a:lnTo>
                  <a:lnTo>
                    <a:pt x="1936" y="1943"/>
                  </a:lnTo>
                  <a:lnTo>
                    <a:pt x="2096" y="1986"/>
                  </a:lnTo>
                  <a:lnTo>
                    <a:pt x="2255" y="2034"/>
                  </a:lnTo>
                  <a:lnTo>
                    <a:pt x="2412" y="2091"/>
                  </a:lnTo>
                  <a:lnTo>
                    <a:pt x="2568" y="2152"/>
                  </a:lnTo>
                  <a:lnTo>
                    <a:pt x="2722" y="2219"/>
                  </a:lnTo>
                  <a:lnTo>
                    <a:pt x="2872" y="2293"/>
                  </a:lnTo>
                  <a:lnTo>
                    <a:pt x="3022" y="2373"/>
                  </a:lnTo>
                  <a:lnTo>
                    <a:pt x="3023" y="2373"/>
                  </a:lnTo>
                  <a:lnTo>
                    <a:pt x="3024" y="2374"/>
                  </a:lnTo>
                  <a:lnTo>
                    <a:pt x="3026" y="2373"/>
                  </a:lnTo>
                  <a:lnTo>
                    <a:pt x="3027" y="2372"/>
                  </a:lnTo>
                  <a:lnTo>
                    <a:pt x="3028" y="2371"/>
                  </a:lnTo>
                  <a:lnTo>
                    <a:pt x="3028" y="2370"/>
                  </a:lnTo>
                  <a:lnTo>
                    <a:pt x="3028" y="180"/>
                  </a:lnTo>
                  <a:lnTo>
                    <a:pt x="3028" y="179"/>
                  </a:lnTo>
                  <a:lnTo>
                    <a:pt x="3027" y="178"/>
                  </a:lnTo>
                  <a:lnTo>
                    <a:pt x="3026" y="177"/>
                  </a:lnTo>
                  <a:lnTo>
                    <a:pt x="3024" y="175"/>
                  </a:lnTo>
                  <a:close/>
                  <a:moveTo>
                    <a:pt x="3026" y="0"/>
                  </a:moveTo>
                  <a:lnTo>
                    <a:pt x="3056" y="2"/>
                  </a:lnTo>
                  <a:lnTo>
                    <a:pt x="3087" y="11"/>
                  </a:lnTo>
                  <a:lnTo>
                    <a:pt x="3116" y="24"/>
                  </a:lnTo>
                  <a:lnTo>
                    <a:pt x="3141" y="43"/>
                  </a:lnTo>
                  <a:lnTo>
                    <a:pt x="3163" y="65"/>
                  </a:lnTo>
                  <a:lnTo>
                    <a:pt x="3181" y="90"/>
                  </a:lnTo>
                  <a:lnTo>
                    <a:pt x="3194" y="118"/>
                  </a:lnTo>
                  <a:lnTo>
                    <a:pt x="3202" y="148"/>
                  </a:lnTo>
                  <a:lnTo>
                    <a:pt x="3204" y="180"/>
                  </a:lnTo>
                  <a:lnTo>
                    <a:pt x="3204" y="767"/>
                  </a:lnTo>
                  <a:lnTo>
                    <a:pt x="3262" y="779"/>
                  </a:lnTo>
                  <a:lnTo>
                    <a:pt x="3316" y="795"/>
                  </a:lnTo>
                  <a:lnTo>
                    <a:pt x="3368" y="817"/>
                  </a:lnTo>
                  <a:lnTo>
                    <a:pt x="3417" y="845"/>
                  </a:lnTo>
                  <a:lnTo>
                    <a:pt x="3461" y="878"/>
                  </a:lnTo>
                  <a:lnTo>
                    <a:pt x="3503" y="916"/>
                  </a:lnTo>
                  <a:lnTo>
                    <a:pt x="3539" y="957"/>
                  </a:lnTo>
                  <a:lnTo>
                    <a:pt x="3571" y="1003"/>
                  </a:lnTo>
                  <a:lnTo>
                    <a:pt x="3599" y="1052"/>
                  </a:lnTo>
                  <a:lnTo>
                    <a:pt x="3620" y="1104"/>
                  </a:lnTo>
                  <a:lnTo>
                    <a:pt x="3637" y="1158"/>
                  </a:lnTo>
                  <a:lnTo>
                    <a:pt x="3647" y="1216"/>
                  </a:lnTo>
                  <a:lnTo>
                    <a:pt x="3650" y="1274"/>
                  </a:lnTo>
                  <a:lnTo>
                    <a:pt x="3647" y="1334"/>
                  </a:lnTo>
                  <a:lnTo>
                    <a:pt x="3637" y="1390"/>
                  </a:lnTo>
                  <a:lnTo>
                    <a:pt x="3620" y="1446"/>
                  </a:lnTo>
                  <a:lnTo>
                    <a:pt x="3599" y="1498"/>
                  </a:lnTo>
                  <a:lnTo>
                    <a:pt x="3571" y="1546"/>
                  </a:lnTo>
                  <a:lnTo>
                    <a:pt x="3539" y="1592"/>
                  </a:lnTo>
                  <a:lnTo>
                    <a:pt x="3503" y="1634"/>
                  </a:lnTo>
                  <a:lnTo>
                    <a:pt x="3461" y="1672"/>
                  </a:lnTo>
                  <a:lnTo>
                    <a:pt x="3417" y="1705"/>
                  </a:lnTo>
                  <a:lnTo>
                    <a:pt x="3368" y="1732"/>
                  </a:lnTo>
                  <a:lnTo>
                    <a:pt x="3316" y="1755"/>
                  </a:lnTo>
                  <a:lnTo>
                    <a:pt x="3262" y="1771"/>
                  </a:lnTo>
                  <a:lnTo>
                    <a:pt x="3204" y="1782"/>
                  </a:lnTo>
                  <a:lnTo>
                    <a:pt x="3204" y="2370"/>
                  </a:lnTo>
                  <a:lnTo>
                    <a:pt x="3202" y="2402"/>
                  </a:lnTo>
                  <a:lnTo>
                    <a:pt x="3194" y="2432"/>
                  </a:lnTo>
                  <a:lnTo>
                    <a:pt x="3181" y="2459"/>
                  </a:lnTo>
                  <a:lnTo>
                    <a:pt x="3163" y="2485"/>
                  </a:lnTo>
                  <a:lnTo>
                    <a:pt x="3141" y="2507"/>
                  </a:lnTo>
                  <a:lnTo>
                    <a:pt x="3116" y="2525"/>
                  </a:lnTo>
                  <a:lnTo>
                    <a:pt x="3086" y="2539"/>
                  </a:lnTo>
                  <a:lnTo>
                    <a:pt x="3055" y="2548"/>
                  </a:lnTo>
                  <a:lnTo>
                    <a:pt x="3024" y="2550"/>
                  </a:lnTo>
                  <a:lnTo>
                    <a:pt x="2994" y="2548"/>
                  </a:lnTo>
                  <a:lnTo>
                    <a:pt x="2964" y="2540"/>
                  </a:lnTo>
                  <a:lnTo>
                    <a:pt x="2935" y="2527"/>
                  </a:lnTo>
                  <a:lnTo>
                    <a:pt x="2797" y="2453"/>
                  </a:lnTo>
                  <a:lnTo>
                    <a:pt x="2657" y="2384"/>
                  </a:lnTo>
                  <a:lnTo>
                    <a:pt x="2514" y="2320"/>
                  </a:lnTo>
                  <a:lnTo>
                    <a:pt x="2369" y="2262"/>
                  </a:lnTo>
                  <a:lnTo>
                    <a:pt x="2223" y="2210"/>
                  </a:lnTo>
                  <a:lnTo>
                    <a:pt x="2075" y="2163"/>
                  </a:lnTo>
                  <a:lnTo>
                    <a:pt x="1926" y="2122"/>
                  </a:lnTo>
                  <a:lnTo>
                    <a:pt x="1774" y="2086"/>
                  </a:lnTo>
                  <a:lnTo>
                    <a:pt x="1621" y="2055"/>
                  </a:lnTo>
                  <a:lnTo>
                    <a:pt x="1467" y="2031"/>
                  </a:lnTo>
                  <a:lnTo>
                    <a:pt x="1312" y="2012"/>
                  </a:lnTo>
                  <a:lnTo>
                    <a:pt x="1664" y="2984"/>
                  </a:lnTo>
                  <a:lnTo>
                    <a:pt x="1671" y="3012"/>
                  </a:lnTo>
                  <a:lnTo>
                    <a:pt x="1675" y="3040"/>
                  </a:lnTo>
                  <a:lnTo>
                    <a:pt x="1672" y="3068"/>
                  </a:lnTo>
                  <a:lnTo>
                    <a:pt x="1667" y="3096"/>
                  </a:lnTo>
                  <a:lnTo>
                    <a:pt x="1657" y="3122"/>
                  </a:lnTo>
                  <a:lnTo>
                    <a:pt x="1641" y="3148"/>
                  </a:lnTo>
                  <a:lnTo>
                    <a:pt x="1624" y="3170"/>
                  </a:lnTo>
                  <a:lnTo>
                    <a:pt x="1602" y="3189"/>
                  </a:lnTo>
                  <a:lnTo>
                    <a:pt x="1578" y="3204"/>
                  </a:lnTo>
                  <a:lnTo>
                    <a:pt x="1552" y="3215"/>
                  </a:lnTo>
                  <a:lnTo>
                    <a:pt x="1524" y="3222"/>
                  </a:lnTo>
                  <a:lnTo>
                    <a:pt x="1495" y="3224"/>
                  </a:lnTo>
                  <a:lnTo>
                    <a:pt x="1084" y="3224"/>
                  </a:lnTo>
                  <a:lnTo>
                    <a:pt x="1053" y="3221"/>
                  </a:lnTo>
                  <a:lnTo>
                    <a:pt x="1022" y="3213"/>
                  </a:lnTo>
                  <a:lnTo>
                    <a:pt x="994" y="3200"/>
                  </a:lnTo>
                  <a:lnTo>
                    <a:pt x="969" y="3182"/>
                  </a:lnTo>
                  <a:lnTo>
                    <a:pt x="948" y="3160"/>
                  </a:lnTo>
                  <a:lnTo>
                    <a:pt x="929" y="3134"/>
                  </a:lnTo>
                  <a:lnTo>
                    <a:pt x="916" y="3106"/>
                  </a:lnTo>
                  <a:lnTo>
                    <a:pt x="507" y="1975"/>
                  </a:lnTo>
                  <a:lnTo>
                    <a:pt x="470" y="1956"/>
                  </a:lnTo>
                  <a:lnTo>
                    <a:pt x="438" y="1932"/>
                  </a:lnTo>
                  <a:lnTo>
                    <a:pt x="409" y="1903"/>
                  </a:lnTo>
                  <a:lnTo>
                    <a:pt x="385" y="1871"/>
                  </a:lnTo>
                  <a:lnTo>
                    <a:pt x="366" y="1835"/>
                  </a:lnTo>
                  <a:lnTo>
                    <a:pt x="352" y="1797"/>
                  </a:lnTo>
                  <a:lnTo>
                    <a:pt x="344" y="1755"/>
                  </a:lnTo>
                  <a:lnTo>
                    <a:pt x="229" y="1755"/>
                  </a:lnTo>
                  <a:lnTo>
                    <a:pt x="191" y="1752"/>
                  </a:lnTo>
                  <a:lnTo>
                    <a:pt x="156" y="1743"/>
                  </a:lnTo>
                  <a:lnTo>
                    <a:pt x="124" y="1729"/>
                  </a:lnTo>
                  <a:lnTo>
                    <a:pt x="94" y="1710"/>
                  </a:lnTo>
                  <a:lnTo>
                    <a:pt x="67" y="1688"/>
                  </a:lnTo>
                  <a:lnTo>
                    <a:pt x="44" y="1662"/>
                  </a:lnTo>
                  <a:lnTo>
                    <a:pt x="25" y="1632"/>
                  </a:lnTo>
                  <a:lnTo>
                    <a:pt x="12" y="1598"/>
                  </a:lnTo>
                  <a:lnTo>
                    <a:pt x="3" y="1563"/>
                  </a:lnTo>
                  <a:lnTo>
                    <a:pt x="0" y="1527"/>
                  </a:lnTo>
                  <a:lnTo>
                    <a:pt x="0" y="1023"/>
                  </a:lnTo>
                  <a:lnTo>
                    <a:pt x="3" y="987"/>
                  </a:lnTo>
                  <a:lnTo>
                    <a:pt x="12" y="951"/>
                  </a:lnTo>
                  <a:lnTo>
                    <a:pt x="25" y="919"/>
                  </a:lnTo>
                  <a:lnTo>
                    <a:pt x="44" y="888"/>
                  </a:lnTo>
                  <a:lnTo>
                    <a:pt x="67" y="862"/>
                  </a:lnTo>
                  <a:lnTo>
                    <a:pt x="94" y="839"/>
                  </a:lnTo>
                  <a:lnTo>
                    <a:pt x="124" y="821"/>
                  </a:lnTo>
                  <a:lnTo>
                    <a:pt x="156" y="806"/>
                  </a:lnTo>
                  <a:lnTo>
                    <a:pt x="191" y="797"/>
                  </a:lnTo>
                  <a:lnTo>
                    <a:pt x="229" y="795"/>
                  </a:lnTo>
                  <a:lnTo>
                    <a:pt x="344" y="795"/>
                  </a:lnTo>
                  <a:lnTo>
                    <a:pt x="352" y="755"/>
                  </a:lnTo>
                  <a:lnTo>
                    <a:pt x="365" y="717"/>
                  </a:lnTo>
                  <a:lnTo>
                    <a:pt x="384" y="682"/>
                  </a:lnTo>
                  <a:lnTo>
                    <a:pt x="406" y="650"/>
                  </a:lnTo>
                  <a:lnTo>
                    <a:pt x="434" y="623"/>
                  </a:lnTo>
                  <a:lnTo>
                    <a:pt x="465" y="598"/>
                  </a:lnTo>
                  <a:lnTo>
                    <a:pt x="499" y="578"/>
                  </a:lnTo>
                  <a:lnTo>
                    <a:pt x="536" y="564"/>
                  </a:lnTo>
                  <a:lnTo>
                    <a:pt x="576" y="555"/>
                  </a:lnTo>
                  <a:lnTo>
                    <a:pt x="617" y="552"/>
                  </a:lnTo>
                  <a:lnTo>
                    <a:pt x="622" y="552"/>
                  </a:lnTo>
                  <a:lnTo>
                    <a:pt x="633" y="552"/>
                  </a:lnTo>
                  <a:lnTo>
                    <a:pt x="651" y="552"/>
                  </a:lnTo>
                  <a:lnTo>
                    <a:pt x="676" y="552"/>
                  </a:lnTo>
                  <a:lnTo>
                    <a:pt x="705" y="552"/>
                  </a:lnTo>
                  <a:lnTo>
                    <a:pt x="739" y="552"/>
                  </a:lnTo>
                  <a:lnTo>
                    <a:pt x="775" y="551"/>
                  </a:lnTo>
                  <a:lnTo>
                    <a:pt x="815" y="551"/>
                  </a:lnTo>
                  <a:lnTo>
                    <a:pt x="856" y="551"/>
                  </a:lnTo>
                  <a:lnTo>
                    <a:pt x="898" y="551"/>
                  </a:lnTo>
                  <a:lnTo>
                    <a:pt x="940" y="551"/>
                  </a:lnTo>
                  <a:lnTo>
                    <a:pt x="982" y="551"/>
                  </a:lnTo>
                  <a:lnTo>
                    <a:pt x="1022" y="549"/>
                  </a:lnTo>
                  <a:lnTo>
                    <a:pt x="1059" y="549"/>
                  </a:lnTo>
                  <a:lnTo>
                    <a:pt x="1093" y="549"/>
                  </a:lnTo>
                  <a:lnTo>
                    <a:pt x="1123" y="549"/>
                  </a:lnTo>
                  <a:lnTo>
                    <a:pt x="1147" y="549"/>
                  </a:lnTo>
                  <a:lnTo>
                    <a:pt x="1166" y="549"/>
                  </a:lnTo>
                  <a:lnTo>
                    <a:pt x="1178" y="549"/>
                  </a:lnTo>
                  <a:lnTo>
                    <a:pt x="1183" y="548"/>
                  </a:lnTo>
                  <a:lnTo>
                    <a:pt x="1352" y="533"/>
                  </a:lnTo>
                  <a:lnTo>
                    <a:pt x="1519" y="511"/>
                  </a:lnTo>
                  <a:lnTo>
                    <a:pt x="1683" y="482"/>
                  </a:lnTo>
                  <a:lnTo>
                    <a:pt x="1847" y="447"/>
                  </a:lnTo>
                  <a:lnTo>
                    <a:pt x="2009" y="406"/>
                  </a:lnTo>
                  <a:lnTo>
                    <a:pt x="2169" y="357"/>
                  </a:lnTo>
                  <a:lnTo>
                    <a:pt x="2326" y="303"/>
                  </a:lnTo>
                  <a:lnTo>
                    <a:pt x="2482" y="242"/>
                  </a:lnTo>
                  <a:lnTo>
                    <a:pt x="2636" y="175"/>
                  </a:lnTo>
                  <a:lnTo>
                    <a:pt x="2786" y="102"/>
                  </a:lnTo>
                  <a:lnTo>
                    <a:pt x="2935" y="23"/>
                  </a:lnTo>
                  <a:lnTo>
                    <a:pt x="2964" y="9"/>
                  </a:lnTo>
                  <a:lnTo>
                    <a:pt x="2995" y="2"/>
                  </a:lnTo>
                  <a:lnTo>
                    <a:pt x="3026" y="0"/>
                  </a:lnTo>
                  <a:close/>
                </a:path>
              </a:pathLst>
            </a:custGeom>
            <a:solidFill>
              <a:srgbClr val="58406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0" name="组合 9">
            <a:extLst>
              <a:ext uri="{FF2B5EF4-FFF2-40B4-BE49-F238E27FC236}">
                <a16:creationId xmlns:a16="http://schemas.microsoft.com/office/drawing/2014/main" id="{3803BF8F-B009-488C-B4D4-5D71BEE57FA2}"/>
              </a:ext>
            </a:extLst>
          </p:cNvPr>
          <p:cNvGrpSpPr/>
          <p:nvPr/>
        </p:nvGrpSpPr>
        <p:grpSpPr>
          <a:xfrm>
            <a:off x="5098262" y="2045468"/>
            <a:ext cx="2385256" cy="3095316"/>
            <a:chOff x="5202871" y="2458423"/>
            <a:chExt cx="2385256" cy="3095316"/>
          </a:xfrm>
        </p:grpSpPr>
        <p:grpSp>
          <p:nvGrpSpPr>
            <p:cNvPr id="26" name="组合 25">
              <a:extLst>
                <a:ext uri="{FF2B5EF4-FFF2-40B4-BE49-F238E27FC236}">
                  <a16:creationId xmlns:a16="http://schemas.microsoft.com/office/drawing/2014/main" id="{6424E15E-F493-4EF7-8DC1-9E2C71E9736F}"/>
                </a:ext>
              </a:extLst>
            </p:cNvPr>
            <p:cNvGrpSpPr/>
            <p:nvPr/>
          </p:nvGrpSpPr>
          <p:grpSpPr>
            <a:xfrm>
              <a:off x="5202871" y="2458423"/>
              <a:ext cx="2385256" cy="3095316"/>
              <a:chOff x="1779043" y="2433366"/>
              <a:chExt cx="2385256" cy="3095316"/>
            </a:xfrm>
          </p:grpSpPr>
          <p:grpSp>
            <p:nvGrpSpPr>
              <p:cNvPr id="27" name="组合 26">
                <a:extLst>
                  <a:ext uri="{FF2B5EF4-FFF2-40B4-BE49-F238E27FC236}">
                    <a16:creationId xmlns:a16="http://schemas.microsoft.com/office/drawing/2014/main" id="{1E987DFB-8EED-4A04-A422-FD6FDB90CA92}"/>
                  </a:ext>
                </a:extLst>
              </p:cNvPr>
              <p:cNvGrpSpPr/>
              <p:nvPr/>
            </p:nvGrpSpPr>
            <p:grpSpPr>
              <a:xfrm>
                <a:off x="1779043" y="2433366"/>
                <a:ext cx="2385256" cy="1442306"/>
                <a:chOff x="9000897" y="2411595"/>
                <a:chExt cx="2385256" cy="1442306"/>
              </a:xfrm>
            </p:grpSpPr>
            <p:grpSp>
              <p:nvGrpSpPr>
                <p:cNvPr id="32" name="Group 59">
                  <a:extLst>
                    <a:ext uri="{FF2B5EF4-FFF2-40B4-BE49-F238E27FC236}">
                      <a16:creationId xmlns:a16="http://schemas.microsoft.com/office/drawing/2014/main" id="{7BD696F0-4E68-41FE-AA5D-836D702FCCA8}"/>
                    </a:ext>
                  </a:extLst>
                </p:cNvPr>
                <p:cNvGrpSpPr/>
                <p:nvPr/>
              </p:nvGrpSpPr>
              <p:grpSpPr>
                <a:xfrm>
                  <a:off x="9000897" y="2411595"/>
                  <a:ext cx="1870025" cy="1442306"/>
                  <a:chOff x="2590800" y="2495550"/>
                  <a:chExt cx="2387601" cy="1841500"/>
                </a:xfrm>
              </p:grpSpPr>
              <p:sp>
                <p:nvSpPr>
                  <p:cNvPr id="33" name="Freeform 60">
                    <a:extLst>
                      <a:ext uri="{FF2B5EF4-FFF2-40B4-BE49-F238E27FC236}">
                        <a16:creationId xmlns:a16="http://schemas.microsoft.com/office/drawing/2014/main" id="{D05854B3-93F2-4441-908A-155F46D48C39}"/>
                      </a:ext>
                    </a:extLst>
                  </p:cNvPr>
                  <p:cNvSpPr>
                    <a:spLocks/>
                  </p:cNvSpPr>
                  <p:nvPr/>
                </p:nvSpPr>
                <p:spPr bwMode="auto">
                  <a:xfrm>
                    <a:off x="4302926" y="3598863"/>
                    <a:ext cx="675475" cy="378112"/>
                  </a:xfrm>
                  <a:custGeom>
                    <a:avLst/>
                    <a:gdLst>
                      <a:gd name="connsiteX0" fmla="*/ 675475 w 675475"/>
                      <a:gd name="connsiteY0" fmla="*/ 0 h 378112"/>
                      <a:gd name="connsiteX1" fmla="*/ 0 w 675475"/>
                      <a:gd name="connsiteY1" fmla="*/ 378112 h 378112"/>
                      <a:gd name="connsiteX2" fmla="*/ 85770 w 675475"/>
                      <a:gd name="connsiteY2" fmla="*/ 263568 h 378112"/>
                      <a:gd name="connsiteX3" fmla="*/ 163251 w 675475"/>
                      <a:gd name="connsiteY3" fmla="*/ 136223 h 378112"/>
                      <a:gd name="connsiteX4" fmla="*/ 177176 w 675475"/>
                      <a:gd name="connsiteY4" fmla="*/ 107362 h 378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475" h="378112">
                        <a:moveTo>
                          <a:pt x="675475" y="0"/>
                        </a:moveTo>
                        <a:lnTo>
                          <a:pt x="0" y="378112"/>
                        </a:lnTo>
                        <a:lnTo>
                          <a:pt x="85770" y="263568"/>
                        </a:lnTo>
                        <a:cubicBezTo>
                          <a:pt x="113564" y="222485"/>
                          <a:pt x="139435" y="179994"/>
                          <a:pt x="163251" y="136223"/>
                        </a:cubicBezTo>
                        <a:lnTo>
                          <a:pt x="177176" y="10736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grpSp>
                <p:nvGrpSpPr>
                  <p:cNvPr id="34" name="Group 61">
                    <a:extLst>
                      <a:ext uri="{FF2B5EF4-FFF2-40B4-BE49-F238E27FC236}">
                        <a16:creationId xmlns:a16="http://schemas.microsoft.com/office/drawing/2014/main" id="{F4289E58-9446-4F6A-BFE4-75911BF19536}"/>
                      </a:ext>
                    </a:extLst>
                  </p:cNvPr>
                  <p:cNvGrpSpPr/>
                  <p:nvPr/>
                </p:nvGrpSpPr>
                <p:grpSpPr>
                  <a:xfrm>
                    <a:off x="2590800" y="2495550"/>
                    <a:ext cx="2387600" cy="1841500"/>
                    <a:chOff x="2590800" y="2495550"/>
                    <a:chExt cx="2387600" cy="1841500"/>
                  </a:xfrm>
                </p:grpSpPr>
                <p:sp>
                  <p:nvSpPr>
                    <p:cNvPr id="35" name="Freeform 62">
                      <a:extLst>
                        <a:ext uri="{FF2B5EF4-FFF2-40B4-BE49-F238E27FC236}">
                          <a16:creationId xmlns:a16="http://schemas.microsoft.com/office/drawing/2014/main" id="{8813CC92-A0F8-45C2-BB83-E12FBD51E6AC}"/>
                        </a:ext>
                      </a:extLst>
                    </p:cNvPr>
                    <p:cNvSpPr>
                      <a:spLocks/>
                    </p:cNvSpPr>
                    <p:nvPr/>
                  </p:nvSpPr>
                  <p:spPr bwMode="auto">
                    <a:xfrm>
                      <a:off x="2797174" y="3598863"/>
                      <a:ext cx="2181226" cy="738187"/>
                    </a:xfrm>
                    <a:custGeom>
                      <a:avLst/>
                      <a:gdLst>
                        <a:gd name="connsiteX0" fmla="*/ 1681163 w 2181226"/>
                        <a:gd name="connsiteY0" fmla="*/ 106362 h 738187"/>
                        <a:gd name="connsiteX1" fmla="*/ 1641709 w 2181226"/>
                        <a:gd name="connsiteY1" fmla="*/ 183146 h 738187"/>
                        <a:gd name="connsiteX2" fmla="*/ 0 w 2181226"/>
                        <a:gd name="connsiteY2" fmla="*/ 738187 h 738187"/>
                        <a:gd name="connsiteX3" fmla="*/ 30686 w 2181226"/>
                        <a:gd name="connsiteY3" fmla="*/ 463958 h 738187"/>
                        <a:gd name="connsiteX4" fmla="*/ 1681163 w 2181226"/>
                        <a:gd name="connsiteY4" fmla="*/ 106362 h 738187"/>
                        <a:gd name="connsiteX5" fmla="*/ 2181226 w 2181226"/>
                        <a:gd name="connsiteY5" fmla="*/ 0 h 738187"/>
                        <a:gd name="connsiteX6" fmla="*/ 1643063 w 2181226"/>
                        <a:gd name="connsiteY6" fmla="*/ 184150 h 738187"/>
                        <a:gd name="connsiteX7" fmla="*/ 1682441 w 2181226"/>
                        <a:gd name="connsiteY7" fmla="*/ 107421 h 738187"/>
                        <a:gd name="connsiteX8" fmla="*/ 2181226 w 2181226"/>
                        <a:gd name="connsiteY8" fmla="*/ 0 h 738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1226" h="738187">
                          <a:moveTo>
                            <a:pt x="1681163" y="106362"/>
                          </a:moveTo>
                          <a:cubicBezTo>
                            <a:pt x="1668012" y="132688"/>
                            <a:pt x="1654861" y="159014"/>
                            <a:pt x="1641709" y="183146"/>
                          </a:cubicBezTo>
                          <a:cubicBezTo>
                            <a:pt x="1641709" y="183146"/>
                            <a:pt x="1641709" y="183146"/>
                            <a:pt x="0" y="738187"/>
                          </a:cubicBezTo>
                          <a:cubicBezTo>
                            <a:pt x="0" y="738187"/>
                            <a:pt x="0" y="738187"/>
                            <a:pt x="30686" y="463958"/>
                          </a:cubicBezTo>
                          <a:cubicBezTo>
                            <a:pt x="30686" y="463958"/>
                            <a:pt x="30686" y="463958"/>
                            <a:pt x="1681163" y="106362"/>
                          </a:cubicBezTo>
                          <a:close/>
                          <a:moveTo>
                            <a:pt x="2181226" y="0"/>
                          </a:moveTo>
                          <a:cubicBezTo>
                            <a:pt x="2181226" y="0"/>
                            <a:pt x="2181226" y="0"/>
                            <a:pt x="1643063" y="184150"/>
                          </a:cubicBezTo>
                          <a:cubicBezTo>
                            <a:pt x="1656189" y="160035"/>
                            <a:pt x="1669315" y="133728"/>
                            <a:pt x="1682441" y="107421"/>
                          </a:cubicBezTo>
                          <a:cubicBezTo>
                            <a:pt x="1682441" y="107421"/>
                            <a:pt x="1682441" y="107421"/>
                            <a:pt x="2181226" y="0"/>
                          </a:cubicBezTo>
                          <a:close/>
                        </a:path>
                      </a:pathLst>
                    </a:custGeom>
                    <a:solidFill>
                      <a:srgbClr val="584068"/>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36" name="Freeform 39">
                      <a:extLst>
                        <a:ext uri="{FF2B5EF4-FFF2-40B4-BE49-F238E27FC236}">
                          <a16:creationId xmlns:a16="http://schemas.microsoft.com/office/drawing/2014/main" id="{BEE70EFF-751E-4853-AF3D-DFE7E6BD0817}"/>
                        </a:ext>
                      </a:extLst>
                    </p:cNvPr>
                    <p:cNvSpPr>
                      <a:spLocks/>
                    </p:cNvSpPr>
                    <p:nvPr/>
                  </p:nvSpPr>
                  <p:spPr bwMode="auto">
                    <a:xfrm>
                      <a:off x="2590800" y="2495550"/>
                      <a:ext cx="2387600" cy="1617663"/>
                    </a:xfrm>
                    <a:custGeom>
                      <a:avLst/>
                      <a:gdLst>
                        <a:gd name="T0" fmla="*/ 70 w 1504"/>
                        <a:gd name="T1" fmla="*/ 51 h 1019"/>
                        <a:gd name="T2" fmla="*/ 0 w 1504"/>
                        <a:gd name="T3" fmla="*/ 1019 h 1019"/>
                        <a:gd name="T4" fmla="*/ 1504 w 1504"/>
                        <a:gd name="T5" fmla="*/ 695 h 1019"/>
                        <a:gd name="T6" fmla="*/ 1467 w 1504"/>
                        <a:gd name="T7" fmla="*/ 0 h 1019"/>
                        <a:gd name="T8" fmla="*/ 70 w 1504"/>
                        <a:gd name="T9" fmla="*/ 51 h 1019"/>
                      </a:gdLst>
                      <a:ahLst/>
                      <a:cxnLst>
                        <a:cxn ang="0">
                          <a:pos x="T0" y="T1"/>
                        </a:cxn>
                        <a:cxn ang="0">
                          <a:pos x="T2" y="T3"/>
                        </a:cxn>
                        <a:cxn ang="0">
                          <a:pos x="T4" y="T5"/>
                        </a:cxn>
                        <a:cxn ang="0">
                          <a:pos x="T6" y="T7"/>
                        </a:cxn>
                        <a:cxn ang="0">
                          <a:pos x="T8" y="T9"/>
                        </a:cxn>
                      </a:cxnLst>
                      <a:rect l="0" t="0" r="r" b="b"/>
                      <a:pathLst>
                        <a:path w="1504" h="1019">
                          <a:moveTo>
                            <a:pt x="70" y="51"/>
                          </a:moveTo>
                          <a:lnTo>
                            <a:pt x="0" y="1019"/>
                          </a:lnTo>
                          <a:lnTo>
                            <a:pt x="1504" y="695"/>
                          </a:lnTo>
                          <a:lnTo>
                            <a:pt x="1467" y="0"/>
                          </a:lnTo>
                          <a:lnTo>
                            <a:pt x="70" y="51"/>
                          </a:lnTo>
                          <a:close/>
                        </a:path>
                      </a:pathLst>
                    </a:custGeom>
                    <a:solidFill>
                      <a:schemeClr val="bg1"/>
                    </a:solidFill>
                    <a:ln>
                      <a:solidFill>
                        <a:srgbClr val="584068"/>
                      </a:solidFill>
                    </a:ln>
                  </p:spPr>
                  <p:txBody>
                    <a:bodyPr vert="horz" wrap="square" lIns="91440" tIns="45720" rIns="91440" bIns="45720" numCol="1" anchor="t" anchorCtr="0" compatLnSpc="1">
                      <a:prstTxWarp prst="textNoShape">
                        <a:avLst/>
                      </a:prstTxWarp>
                    </a:bodyPr>
                    <a:lstStyle/>
                    <a:p>
                      <a:endParaRPr lang="en-US"/>
                    </a:p>
                  </p:txBody>
                </p:sp>
              </p:grpSp>
            </p:grpSp>
            <p:sp>
              <p:nvSpPr>
                <p:cNvPr id="30" name="文本框 29">
                  <a:extLst>
                    <a:ext uri="{FF2B5EF4-FFF2-40B4-BE49-F238E27FC236}">
                      <a16:creationId xmlns:a16="http://schemas.microsoft.com/office/drawing/2014/main" id="{2D599B70-F8A0-423E-A22C-CEECDD8F96F0}"/>
                    </a:ext>
                  </a:extLst>
                </p:cNvPr>
                <p:cNvSpPr txBox="1"/>
                <p:nvPr/>
              </p:nvSpPr>
              <p:spPr>
                <a:xfrm>
                  <a:off x="9297595" y="2731090"/>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
            <p:nvSpPr>
              <p:cNvPr id="28" name="Title 20">
                <a:extLst>
                  <a:ext uri="{FF2B5EF4-FFF2-40B4-BE49-F238E27FC236}">
                    <a16:creationId xmlns:a16="http://schemas.microsoft.com/office/drawing/2014/main" id="{09379AF6-9FB1-4E72-B5E1-8A89350B71C0}"/>
                  </a:ext>
                </a:extLst>
              </p:cNvPr>
              <p:cNvSpPr txBox="1">
                <a:spLocks/>
              </p:cNvSpPr>
              <p:nvPr/>
            </p:nvSpPr>
            <p:spPr>
              <a:xfrm>
                <a:off x="1940680" y="4274108"/>
                <a:ext cx="1870024" cy="1254574"/>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grpSp>
        <p:sp>
          <p:nvSpPr>
            <p:cNvPr id="57" name="Freeform 164">
              <a:extLst>
                <a:ext uri="{FF2B5EF4-FFF2-40B4-BE49-F238E27FC236}">
                  <a16:creationId xmlns:a16="http://schemas.microsoft.com/office/drawing/2014/main" id="{6C7232DB-4AAA-4905-B05F-2D42DEFB6960}"/>
                </a:ext>
              </a:extLst>
            </p:cNvPr>
            <p:cNvSpPr>
              <a:spLocks noEditPoints="1"/>
            </p:cNvSpPr>
            <p:nvPr/>
          </p:nvSpPr>
          <p:spPr bwMode="auto">
            <a:xfrm>
              <a:off x="6791176" y="3538238"/>
              <a:ext cx="485978" cy="432720"/>
            </a:xfrm>
            <a:custGeom>
              <a:avLst/>
              <a:gdLst>
                <a:gd name="T0" fmla="*/ 171 w 3653"/>
                <a:gd name="T1" fmla="*/ 2242 h 3248"/>
                <a:gd name="T2" fmla="*/ 171 w 3653"/>
                <a:gd name="T3" fmla="*/ 2273 h 3248"/>
                <a:gd name="T4" fmla="*/ 1756 w 3653"/>
                <a:gd name="T5" fmla="*/ 3070 h 3248"/>
                <a:gd name="T6" fmla="*/ 1897 w 3653"/>
                <a:gd name="T7" fmla="*/ 3070 h 3248"/>
                <a:gd name="T8" fmla="*/ 3481 w 3653"/>
                <a:gd name="T9" fmla="*/ 2273 h 3248"/>
                <a:gd name="T10" fmla="*/ 3481 w 3653"/>
                <a:gd name="T11" fmla="*/ 2242 h 3248"/>
                <a:gd name="T12" fmla="*/ 2005 w 3653"/>
                <a:gd name="T13" fmla="*/ 2572 h 3248"/>
                <a:gd name="T14" fmla="*/ 1827 w 3653"/>
                <a:gd name="T15" fmla="*/ 2614 h 3248"/>
                <a:gd name="T16" fmla="*/ 1647 w 3653"/>
                <a:gd name="T17" fmla="*/ 2572 h 3248"/>
                <a:gd name="T18" fmla="*/ 1962 w 3653"/>
                <a:gd name="T19" fmla="*/ 1956 h 3248"/>
                <a:gd name="T20" fmla="*/ 1780 w 3653"/>
                <a:gd name="T21" fmla="*/ 1977 h 3248"/>
                <a:gd name="T22" fmla="*/ 571 w 3653"/>
                <a:gd name="T23" fmla="*/ 1401 h 3248"/>
                <a:gd name="T24" fmla="*/ 169 w 3653"/>
                <a:gd name="T25" fmla="*/ 1617 h 3248"/>
                <a:gd name="T26" fmla="*/ 177 w 3653"/>
                <a:gd name="T27" fmla="*/ 1648 h 3248"/>
                <a:gd name="T28" fmla="*/ 1791 w 3653"/>
                <a:gd name="T29" fmla="*/ 2444 h 3248"/>
                <a:gd name="T30" fmla="*/ 1931 w 3653"/>
                <a:gd name="T31" fmla="*/ 2421 h 3248"/>
                <a:gd name="T32" fmla="*/ 3485 w 3653"/>
                <a:gd name="T33" fmla="*/ 1631 h 3248"/>
                <a:gd name="T34" fmla="*/ 3476 w 3653"/>
                <a:gd name="T35" fmla="*/ 1600 h 3248"/>
                <a:gd name="T36" fmla="*/ 1791 w 3653"/>
                <a:gd name="T37" fmla="*/ 171 h 3248"/>
                <a:gd name="T38" fmla="*/ 177 w 3653"/>
                <a:gd name="T39" fmla="*/ 966 h 3248"/>
                <a:gd name="T40" fmla="*/ 169 w 3653"/>
                <a:gd name="T41" fmla="*/ 997 h 3248"/>
                <a:gd name="T42" fmla="*/ 1722 w 3653"/>
                <a:gd name="T43" fmla="*/ 1788 h 3248"/>
                <a:gd name="T44" fmla="*/ 1862 w 3653"/>
                <a:gd name="T45" fmla="*/ 1810 h 3248"/>
                <a:gd name="T46" fmla="*/ 3476 w 3653"/>
                <a:gd name="T47" fmla="*/ 1014 h 3248"/>
                <a:gd name="T48" fmla="*/ 3485 w 3653"/>
                <a:gd name="T49" fmla="*/ 983 h 3248"/>
                <a:gd name="T50" fmla="*/ 1930 w 3653"/>
                <a:gd name="T51" fmla="*/ 192 h 3248"/>
                <a:gd name="T52" fmla="*/ 1827 w 3653"/>
                <a:gd name="T53" fmla="*/ 0 h 3248"/>
                <a:gd name="T54" fmla="*/ 2005 w 3653"/>
                <a:gd name="T55" fmla="*/ 42 h 3248"/>
                <a:gd name="T56" fmla="*/ 3613 w 3653"/>
                <a:gd name="T57" fmla="*/ 870 h 3248"/>
                <a:gd name="T58" fmla="*/ 3653 w 3653"/>
                <a:gd name="T59" fmla="*/ 990 h 3248"/>
                <a:gd name="T60" fmla="*/ 3615 w 3653"/>
                <a:gd name="T61" fmla="*/ 1109 h 3248"/>
                <a:gd name="T62" fmla="*/ 3541 w 3653"/>
                <a:gd name="T63" fmla="*/ 1171 h 3248"/>
                <a:gd name="T64" fmla="*/ 3593 w 3653"/>
                <a:gd name="T65" fmla="*/ 1481 h 3248"/>
                <a:gd name="T66" fmla="*/ 3650 w 3653"/>
                <a:gd name="T67" fmla="*/ 1591 h 3248"/>
                <a:gd name="T68" fmla="*/ 3630 w 3653"/>
                <a:gd name="T69" fmla="*/ 1717 h 3248"/>
                <a:gd name="T70" fmla="*/ 3541 w 3653"/>
                <a:gd name="T71" fmla="*/ 1805 h 3248"/>
                <a:gd name="T72" fmla="*/ 3593 w 3653"/>
                <a:gd name="T73" fmla="*/ 2114 h 3248"/>
                <a:gd name="T74" fmla="*/ 3650 w 3653"/>
                <a:gd name="T75" fmla="*/ 2225 h 3248"/>
                <a:gd name="T76" fmla="*/ 3630 w 3653"/>
                <a:gd name="T77" fmla="*/ 2350 h 3248"/>
                <a:gd name="T78" fmla="*/ 3541 w 3653"/>
                <a:gd name="T79" fmla="*/ 2439 h 3248"/>
                <a:gd name="T80" fmla="*/ 1872 w 3653"/>
                <a:gd name="T81" fmla="*/ 3245 h 3248"/>
                <a:gd name="T82" fmla="*/ 1690 w 3653"/>
                <a:gd name="T83" fmla="*/ 3224 h 3248"/>
                <a:gd name="T84" fmla="*/ 60 w 3653"/>
                <a:gd name="T85" fmla="*/ 2401 h 3248"/>
                <a:gd name="T86" fmla="*/ 2 w 3653"/>
                <a:gd name="T87" fmla="*/ 2290 h 3248"/>
                <a:gd name="T88" fmla="*/ 22 w 3653"/>
                <a:gd name="T89" fmla="*/ 2164 h 3248"/>
                <a:gd name="T90" fmla="*/ 112 w 3653"/>
                <a:gd name="T91" fmla="*/ 2077 h 3248"/>
                <a:gd name="T92" fmla="*/ 60 w 3653"/>
                <a:gd name="T93" fmla="*/ 1768 h 3248"/>
                <a:gd name="T94" fmla="*/ 2 w 3653"/>
                <a:gd name="T95" fmla="*/ 1657 h 3248"/>
                <a:gd name="T96" fmla="*/ 22 w 3653"/>
                <a:gd name="T97" fmla="*/ 1532 h 3248"/>
                <a:gd name="T98" fmla="*/ 112 w 3653"/>
                <a:gd name="T99" fmla="*/ 1443 h 3248"/>
                <a:gd name="T100" fmla="*/ 60 w 3653"/>
                <a:gd name="T101" fmla="*/ 1134 h 3248"/>
                <a:gd name="T102" fmla="*/ 2 w 3653"/>
                <a:gd name="T103" fmla="*/ 1023 h 3248"/>
                <a:gd name="T104" fmla="*/ 22 w 3653"/>
                <a:gd name="T105" fmla="*/ 898 h 3248"/>
                <a:gd name="T106" fmla="*/ 112 w 3653"/>
                <a:gd name="T107" fmla="*/ 809 h 3248"/>
                <a:gd name="T108" fmla="*/ 1780 w 3653"/>
                <a:gd name="T109" fmla="*/ 2 h 3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53" h="3248">
                  <a:moveTo>
                    <a:pt x="571" y="2035"/>
                  </a:moveTo>
                  <a:lnTo>
                    <a:pt x="187" y="2226"/>
                  </a:lnTo>
                  <a:lnTo>
                    <a:pt x="177" y="2234"/>
                  </a:lnTo>
                  <a:lnTo>
                    <a:pt x="171" y="2242"/>
                  </a:lnTo>
                  <a:lnTo>
                    <a:pt x="169" y="2251"/>
                  </a:lnTo>
                  <a:lnTo>
                    <a:pt x="167" y="2257"/>
                  </a:lnTo>
                  <a:lnTo>
                    <a:pt x="169" y="2265"/>
                  </a:lnTo>
                  <a:lnTo>
                    <a:pt x="171" y="2273"/>
                  </a:lnTo>
                  <a:lnTo>
                    <a:pt x="177" y="2282"/>
                  </a:lnTo>
                  <a:lnTo>
                    <a:pt x="187" y="2288"/>
                  </a:lnTo>
                  <a:lnTo>
                    <a:pt x="1722" y="3055"/>
                  </a:lnTo>
                  <a:lnTo>
                    <a:pt x="1756" y="3070"/>
                  </a:lnTo>
                  <a:lnTo>
                    <a:pt x="1791" y="3077"/>
                  </a:lnTo>
                  <a:lnTo>
                    <a:pt x="1827" y="3080"/>
                  </a:lnTo>
                  <a:lnTo>
                    <a:pt x="1862" y="3077"/>
                  </a:lnTo>
                  <a:lnTo>
                    <a:pt x="1897" y="3070"/>
                  </a:lnTo>
                  <a:lnTo>
                    <a:pt x="1931" y="3055"/>
                  </a:lnTo>
                  <a:lnTo>
                    <a:pt x="3466" y="2288"/>
                  </a:lnTo>
                  <a:lnTo>
                    <a:pt x="3476" y="2282"/>
                  </a:lnTo>
                  <a:lnTo>
                    <a:pt x="3481" y="2273"/>
                  </a:lnTo>
                  <a:lnTo>
                    <a:pt x="3485" y="2265"/>
                  </a:lnTo>
                  <a:lnTo>
                    <a:pt x="3485" y="2257"/>
                  </a:lnTo>
                  <a:lnTo>
                    <a:pt x="3485" y="2251"/>
                  </a:lnTo>
                  <a:lnTo>
                    <a:pt x="3481" y="2242"/>
                  </a:lnTo>
                  <a:lnTo>
                    <a:pt x="3476" y="2234"/>
                  </a:lnTo>
                  <a:lnTo>
                    <a:pt x="3466" y="2226"/>
                  </a:lnTo>
                  <a:lnTo>
                    <a:pt x="3081" y="2035"/>
                  </a:lnTo>
                  <a:lnTo>
                    <a:pt x="2005" y="2572"/>
                  </a:lnTo>
                  <a:lnTo>
                    <a:pt x="1962" y="2590"/>
                  </a:lnTo>
                  <a:lnTo>
                    <a:pt x="1918" y="2603"/>
                  </a:lnTo>
                  <a:lnTo>
                    <a:pt x="1872" y="2611"/>
                  </a:lnTo>
                  <a:lnTo>
                    <a:pt x="1827" y="2614"/>
                  </a:lnTo>
                  <a:lnTo>
                    <a:pt x="1780" y="2611"/>
                  </a:lnTo>
                  <a:lnTo>
                    <a:pt x="1735" y="2603"/>
                  </a:lnTo>
                  <a:lnTo>
                    <a:pt x="1690" y="2590"/>
                  </a:lnTo>
                  <a:lnTo>
                    <a:pt x="1647" y="2572"/>
                  </a:lnTo>
                  <a:lnTo>
                    <a:pt x="571" y="2035"/>
                  </a:lnTo>
                  <a:close/>
                  <a:moveTo>
                    <a:pt x="3081" y="1401"/>
                  </a:moveTo>
                  <a:lnTo>
                    <a:pt x="2005" y="1938"/>
                  </a:lnTo>
                  <a:lnTo>
                    <a:pt x="1962" y="1956"/>
                  </a:lnTo>
                  <a:lnTo>
                    <a:pt x="1918" y="1969"/>
                  </a:lnTo>
                  <a:lnTo>
                    <a:pt x="1872" y="1977"/>
                  </a:lnTo>
                  <a:lnTo>
                    <a:pt x="1827" y="1980"/>
                  </a:lnTo>
                  <a:lnTo>
                    <a:pt x="1780" y="1977"/>
                  </a:lnTo>
                  <a:lnTo>
                    <a:pt x="1735" y="1969"/>
                  </a:lnTo>
                  <a:lnTo>
                    <a:pt x="1690" y="1956"/>
                  </a:lnTo>
                  <a:lnTo>
                    <a:pt x="1647" y="1938"/>
                  </a:lnTo>
                  <a:lnTo>
                    <a:pt x="571" y="1401"/>
                  </a:lnTo>
                  <a:lnTo>
                    <a:pt x="187" y="1593"/>
                  </a:lnTo>
                  <a:lnTo>
                    <a:pt x="177" y="1600"/>
                  </a:lnTo>
                  <a:lnTo>
                    <a:pt x="171" y="1608"/>
                  </a:lnTo>
                  <a:lnTo>
                    <a:pt x="169" y="1617"/>
                  </a:lnTo>
                  <a:lnTo>
                    <a:pt x="167" y="1624"/>
                  </a:lnTo>
                  <a:lnTo>
                    <a:pt x="169" y="1631"/>
                  </a:lnTo>
                  <a:lnTo>
                    <a:pt x="171" y="1639"/>
                  </a:lnTo>
                  <a:lnTo>
                    <a:pt x="177" y="1648"/>
                  </a:lnTo>
                  <a:lnTo>
                    <a:pt x="187" y="1655"/>
                  </a:lnTo>
                  <a:lnTo>
                    <a:pt x="1722" y="2421"/>
                  </a:lnTo>
                  <a:lnTo>
                    <a:pt x="1756" y="2436"/>
                  </a:lnTo>
                  <a:lnTo>
                    <a:pt x="1791" y="2444"/>
                  </a:lnTo>
                  <a:lnTo>
                    <a:pt x="1827" y="2446"/>
                  </a:lnTo>
                  <a:lnTo>
                    <a:pt x="1862" y="2444"/>
                  </a:lnTo>
                  <a:lnTo>
                    <a:pt x="1897" y="2436"/>
                  </a:lnTo>
                  <a:lnTo>
                    <a:pt x="1931" y="2421"/>
                  </a:lnTo>
                  <a:lnTo>
                    <a:pt x="3466" y="1655"/>
                  </a:lnTo>
                  <a:lnTo>
                    <a:pt x="3476" y="1648"/>
                  </a:lnTo>
                  <a:lnTo>
                    <a:pt x="3481" y="1639"/>
                  </a:lnTo>
                  <a:lnTo>
                    <a:pt x="3485" y="1631"/>
                  </a:lnTo>
                  <a:lnTo>
                    <a:pt x="3485" y="1624"/>
                  </a:lnTo>
                  <a:lnTo>
                    <a:pt x="3485" y="1617"/>
                  </a:lnTo>
                  <a:lnTo>
                    <a:pt x="3481" y="1608"/>
                  </a:lnTo>
                  <a:lnTo>
                    <a:pt x="3476" y="1600"/>
                  </a:lnTo>
                  <a:lnTo>
                    <a:pt x="3466" y="1593"/>
                  </a:lnTo>
                  <a:lnTo>
                    <a:pt x="3081" y="1401"/>
                  </a:lnTo>
                  <a:close/>
                  <a:moveTo>
                    <a:pt x="1827" y="168"/>
                  </a:moveTo>
                  <a:lnTo>
                    <a:pt x="1791" y="171"/>
                  </a:lnTo>
                  <a:lnTo>
                    <a:pt x="1756" y="179"/>
                  </a:lnTo>
                  <a:lnTo>
                    <a:pt x="1722" y="192"/>
                  </a:lnTo>
                  <a:lnTo>
                    <a:pt x="187" y="959"/>
                  </a:lnTo>
                  <a:lnTo>
                    <a:pt x="177" y="966"/>
                  </a:lnTo>
                  <a:lnTo>
                    <a:pt x="171" y="974"/>
                  </a:lnTo>
                  <a:lnTo>
                    <a:pt x="169" y="983"/>
                  </a:lnTo>
                  <a:lnTo>
                    <a:pt x="167" y="990"/>
                  </a:lnTo>
                  <a:lnTo>
                    <a:pt x="169" y="997"/>
                  </a:lnTo>
                  <a:lnTo>
                    <a:pt x="171" y="1005"/>
                  </a:lnTo>
                  <a:lnTo>
                    <a:pt x="177" y="1014"/>
                  </a:lnTo>
                  <a:lnTo>
                    <a:pt x="187" y="1021"/>
                  </a:lnTo>
                  <a:lnTo>
                    <a:pt x="1722" y="1788"/>
                  </a:lnTo>
                  <a:lnTo>
                    <a:pt x="1756" y="1802"/>
                  </a:lnTo>
                  <a:lnTo>
                    <a:pt x="1791" y="1810"/>
                  </a:lnTo>
                  <a:lnTo>
                    <a:pt x="1827" y="1812"/>
                  </a:lnTo>
                  <a:lnTo>
                    <a:pt x="1862" y="1810"/>
                  </a:lnTo>
                  <a:lnTo>
                    <a:pt x="1897" y="1802"/>
                  </a:lnTo>
                  <a:lnTo>
                    <a:pt x="1931" y="1788"/>
                  </a:lnTo>
                  <a:lnTo>
                    <a:pt x="3466" y="1021"/>
                  </a:lnTo>
                  <a:lnTo>
                    <a:pt x="3476" y="1014"/>
                  </a:lnTo>
                  <a:lnTo>
                    <a:pt x="3481" y="1005"/>
                  </a:lnTo>
                  <a:lnTo>
                    <a:pt x="3485" y="997"/>
                  </a:lnTo>
                  <a:lnTo>
                    <a:pt x="3485" y="990"/>
                  </a:lnTo>
                  <a:lnTo>
                    <a:pt x="3485" y="983"/>
                  </a:lnTo>
                  <a:lnTo>
                    <a:pt x="3481" y="974"/>
                  </a:lnTo>
                  <a:lnTo>
                    <a:pt x="3476" y="966"/>
                  </a:lnTo>
                  <a:lnTo>
                    <a:pt x="3466" y="959"/>
                  </a:lnTo>
                  <a:lnTo>
                    <a:pt x="1930" y="192"/>
                  </a:lnTo>
                  <a:lnTo>
                    <a:pt x="1897" y="179"/>
                  </a:lnTo>
                  <a:lnTo>
                    <a:pt x="1862" y="171"/>
                  </a:lnTo>
                  <a:lnTo>
                    <a:pt x="1827" y="168"/>
                  </a:lnTo>
                  <a:close/>
                  <a:moveTo>
                    <a:pt x="1827" y="0"/>
                  </a:moveTo>
                  <a:lnTo>
                    <a:pt x="1872" y="2"/>
                  </a:lnTo>
                  <a:lnTo>
                    <a:pt x="1918" y="10"/>
                  </a:lnTo>
                  <a:lnTo>
                    <a:pt x="1962" y="23"/>
                  </a:lnTo>
                  <a:lnTo>
                    <a:pt x="2005" y="42"/>
                  </a:lnTo>
                  <a:lnTo>
                    <a:pt x="3541" y="809"/>
                  </a:lnTo>
                  <a:lnTo>
                    <a:pt x="3569" y="826"/>
                  </a:lnTo>
                  <a:lnTo>
                    <a:pt x="3593" y="847"/>
                  </a:lnTo>
                  <a:lnTo>
                    <a:pt x="3613" y="870"/>
                  </a:lnTo>
                  <a:lnTo>
                    <a:pt x="3630" y="898"/>
                  </a:lnTo>
                  <a:lnTo>
                    <a:pt x="3642" y="927"/>
                  </a:lnTo>
                  <a:lnTo>
                    <a:pt x="3650" y="958"/>
                  </a:lnTo>
                  <a:lnTo>
                    <a:pt x="3653" y="990"/>
                  </a:lnTo>
                  <a:lnTo>
                    <a:pt x="3650" y="1023"/>
                  </a:lnTo>
                  <a:lnTo>
                    <a:pt x="3642" y="1054"/>
                  </a:lnTo>
                  <a:lnTo>
                    <a:pt x="3630" y="1083"/>
                  </a:lnTo>
                  <a:lnTo>
                    <a:pt x="3615" y="1109"/>
                  </a:lnTo>
                  <a:lnTo>
                    <a:pt x="3593" y="1134"/>
                  </a:lnTo>
                  <a:lnTo>
                    <a:pt x="3569" y="1154"/>
                  </a:lnTo>
                  <a:lnTo>
                    <a:pt x="3541" y="1171"/>
                  </a:lnTo>
                  <a:lnTo>
                    <a:pt x="3541" y="1171"/>
                  </a:lnTo>
                  <a:lnTo>
                    <a:pt x="3268" y="1307"/>
                  </a:lnTo>
                  <a:lnTo>
                    <a:pt x="3541" y="1443"/>
                  </a:lnTo>
                  <a:lnTo>
                    <a:pt x="3569" y="1460"/>
                  </a:lnTo>
                  <a:lnTo>
                    <a:pt x="3593" y="1481"/>
                  </a:lnTo>
                  <a:lnTo>
                    <a:pt x="3613" y="1504"/>
                  </a:lnTo>
                  <a:lnTo>
                    <a:pt x="3630" y="1532"/>
                  </a:lnTo>
                  <a:lnTo>
                    <a:pt x="3642" y="1560"/>
                  </a:lnTo>
                  <a:lnTo>
                    <a:pt x="3650" y="1591"/>
                  </a:lnTo>
                  <a:lnTo>
                    <a:pt x="3653" y="1624"/>
                  </a:lnTo>
                  <a:lnTo>
                    <a:pt x="3650" y="1657"/>
                  </a:lnTo>
                  <a:lnTo>
                    <a:pt x="3642" y="1688"/>
                  </a:lnTo>
                  <a:lnTo>
                    <a:pt x="3630" y="1717"/>
                  </a:lnTo>
                  <a:lnTo>
                    <a:pt x="3613" y="1743"/>
                  </a:lnTo>
                  <a:lnTo>
                    <a:pt x="3593" y="1768"/>
                  </a:lnTo>
                  <a:lnTo>
                    <a:pt x="3569" y="1788"/>
                  </a:lnTo>
                  <a:lnTo>
                    <a:pt x="3541" y="1805"/>
                  </a:lnTo>
                  <a:lnTo>
                    <a:pt x="3268" y="1940"/>
                  </a:lnTo>
                  <a:lnTo>
                    <a:pt x="3541" y="2077"/>
                  </a:lnTo>
                  <a:lnTo>
                    <a:pt x="3569" y="2093"/>
                  </a:lnTo>
                  <a:lnTo>
                    <a:pt x="3593" y="2114"/>
                  </a:lnTo>
                  <a:lnTo>
                    <a:pt x="3613" y="2138"/>
                  </a:lnTo>
                  <a:lnTo>
                    <a:pt x="3630" y="2164"/>
                  </a:lnTo>
                  <a:lnTo>
                    <a:pt x="3642" y="2194"/>
                  </a:lnTo>
                  <a:lnTo>
                    <a:pt x="3650" y="2225"/>
                  </a:lnTo>
                  <a:lnTo>
                    <a:pt x="3653" y="2257"/>
                  </a:lnTo>
                  <a:lnTo>
                    <a:pt x="3650" y="2290"/>
                  </a:lnTo>
                  <a:lnTo>
                    <a:pt x="3642" y="2322"/>
                  </a:lnTo>
                  <a:lnTo>
                    <a:pt x="3630" y="2350"/>
                  </a:lnTo>
                  <a:lnTo>
                    <a:pt x="3615" y="2377"/>
                  </a:lnTo>
                  <a:lnTo>
                    <a:pt x="3593" y="2401"/>
                  </a:lnTo>
                  <a:lnTo>
                    <a:pt x="3569" y="2421"/>
                  </a:lnTo>
                  <a:lnTo>
                    <a:pt x="3541" y="2439"/>
                  </a:lnTo>
                  <a:lnTo>
                    <a:pt x="2005" y="3206"/>
                  </a:lnTo>
                  <a:lnTo>
                    <a:pt x="1962" y="3224"/>
                  </a:lnTo>
                  <a:lnTo>
                    <a:pt x="1918" y="3237"/>
                  </a:lnTo>
                  <a:lnTo>
                    <a:pt x="1872" y="3245"/>
                  </a:lnTo>
                  <a:lnTo>
                    <a:pt x="1827" y="3248"/>
                  </a:lnTo>
                  <a:lnTo>
                    <a:pt x="1780" y="3245"/>
                  </a:lnTo>
                  <a:lnTo>
                    <a:pt x="1735" y="3237"/>
                  </a:lnTo>
                  <a:lnTo>
                    <a:pt x="1690" y="3224"/>
                  </a:lnTo>
                  <a:lnTo>
                    <a:pt x="1647" y="3206"/>
                  </a:lnTo>
                  <a:lnTo>
                    <a:pt x="112" y="2439"/>
                  </a:lnTo>
                  <a:lnTo>
                    <a:pt x="84" y="2421"/>
                  </a:lnTo>
                  <a:lnTo>
                    <a:pt x="60" y="2401"/>
                  </a:lnTo>
                  <a:lnTo>
                    <a:pt x="39" y="2377"/>
                  </a:lnTo>
                  <a:lnTo>
                    <a:pt x="22" y="2350"/>
                  </a:lnTo>
                  <a:lnTo>
                    <a:pt x="10" y="2322"/>
                  </a:lnTo>
                  <a:lnTo>
                    <a:pt x="2" y="2290"/>
                  </a:lnTo>
                  <a:lnTo>
                    <a:pt x="0" y="2257"/>
                  </a:lnTo>
                  <a:lnTo>
                    <a:pt x="2" y="2225"/>
                  </a:lnTo>
                  <a:lnTo>
                    <a:pt x="10" y="2194"/>
                  </a:lnTo>
                  <a:lnTo>
                    <a:pt x="22" y="2164"/>
                  </a:lnTo>
                  <a:lnTo>
                    <a:pt x="39" y="2138"/>
                  </a:lnTo>
                  <a:lnTo>
                    <a:pt x="60" y="2114"/>
                  </a:lnTo>
                  <a:lnTo>
                    <a:pt x="84" y="2093"/>
                  </a:lnTo>
                  <a:lnTo>
                    <a:pt x="112" y="2077"/>
                  </a:lnTo>
                  <a:lnTo>
                    <a:pt x="384" y="1940"/>
                  </a:lnTo>
                  <a:lnTo>
                    <a:pt x="112" y="1805"/>
                  </a:lnTo>
                  <a:lnTo>
                    <a:pt x="84" y="1788"/>
                  </a:lnTo>
                  <a:lnTo>
                    <a:pt x="60" y="1768"/>
                  </a:lnTo>
                  <a:lnTo>
                    <a:pt x="39" y="1743"/>
                  </a:lnTo>
                  <a:lnTo>
                    <a:pt x="22" y="1717"/>
                  </a:lnTo>
                  <a:lnTo>
                    <a:pt x="10" y="1688"/>
                  </a:lnTo>
                  <a:lnTo>
                    <a:pt x="2" y="1657"/>
                  </a:lnTo>
                  <a:lnTo>
                    <a:pt x="0" y="1624"/>
                  </a:lnTo>
                  <a:lnTo>
                    <a:pt x="2" y="1591"/>
                  </a:lnTo>
                  <a:lnTo>
                    <a:pt x="10" y="1560"/>
                  </a:lnTo>
                  <a:lnTo>
                    <a:pt x="22" y="1532"/>
                  </a:lnTo>
                  <a:lnTo>
                    <a:pt x="39" y="1504"/>
                  </a:lnTo>
                  <a:lnTo>
                    <a:pt x="60" y="1481"/>
                  </a:lnTo>
                  <a:lnTo>
                    <a:pt x="84" y="1460"/>
                  </a:lnTo>
                  <a:lnTo>
                    <a:pt x="112" y="1443"/>
                  </a:lnTo>
                  <a:lnTo>
                    <a:pt x="384" y="1307"/>
                  </a:lnTo>
                  <a:lnTo>
                    <a:pt x="112" y="1171"/>
                  </a:lnTo>
                  <a:lnTo>
                    <a:pt x="84" y="1154"/>
                  </a:lnTo>
                  <a:lnTo>
                    <a:pt x="60" y="1134"/>
                  </a:lnTo>
                  <a:lnTo>
                    <a:pt x="39" y="1109"/>
                  </a:lnTo>
                  <a:lnTo>
                    <a:pt x="22" y="1083"/>
                  </a:lnTo>
                  <a:lnTo>
                    <a:pt x="10" y="1054"/>
                  </a:lnTo>
                  <a:lnTo>
                    <a:pt x="2" y="1023"/>
                  </a:lnTo>
                  <a:lnTo>
                    <a:pt x="0" y="990"/>
                  </a:lnTo>
                  <a:lnTo>
                    <a:pt x="2" y="958"/>
                  </a:lnTo>
                  <a:lnTo>
                    <a:pt x="10" y="927"/>
                  </a:lnTo>
                  <a:lnTo>
                    <a:pt x="22" y="898"/>
                  </a:lnTo>
                  <a:lnTo>
                    <a:pt x="39" y="870"/>
                  </a:lnTo>
                  <a:lnTo>
                    <a:pt x="60" y="847"/>
                  </a:lnTo>
                  <a:lnTo>
                    <a:pt x="84" y="826"/>
                  </a:lnTo>
                  <a:lnTo>
                    <a:pt x="112" y="809"/>
                  </a:lnTo>
                  <a:lnTo>
                    <a:pt x="1647" y="42"/>
                  </a:lnTo>
                  <a:lnTo>
                    <a:pt x="1690" y="23"/>
                  </a:lnTo>
                  <a:lnTo>
                    <a:pt x="1735" y="10"/>
                  </a:lnTo>
                  <a:lnTo>
                    <a:pt x="1780" y="2"/>
                  </a:lnTo>
                  <a:lnTo>
                    <a:pt x="1827" y="0"/>
                  </a:lnTo>
                  <a:close/>
                </a:path>
              </a:pathLst>
            </a:custGeom>
            <a:solidFill>
              <a:srgbClr val="584068"/>
            </a:solidFill>
            <a:ln w="0">
              <a:solidFill>
                <a:srgbClr val="58406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98668872"/>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29" name="组合 28">
            <a:extLst>
              <a:ext uri="{FF2B5EF4-FFF2-40B4-BE49-F238E27FC236}">
                <a16:creationId xmlns:a16="http://schemas.microsoft.com/office/drawing/2014/main" id="{6F88C12C-992E-44AB-9A09-2E1E1D021C87}"/>
              </a:ext>
            </a:extLst>
          </p:cNvPr>
          <p:cNvGrpSpPr/>
          <p:nvPr/>
        </p:nvGrpSpPr>
        <p:grpSpPr>
          <a:xfrm>
            <a:off x="1187468" y="1744476"/>
            <a:ext cx="2341456" cy="1300741"/>
            <a:chOff x="3512297" y="2038618"/>
            <a:chExt cx="2341456" cy="1300741"/>
          </a:xfrm>
        </p:grpSpPr>
        <p:sp>
          <p:nvSpPr>
            <p:cNvPr id="30" name="Title 20">
              <a:extLst>
                <a:ext uri="{FF2B5EF4-FFF2-40B4-BE49-F238E27FC236}">
                  <a16:creationId xmlns:a16="http://schemas.microsoft.com/office/drawing/2014/main" id="{10B6DA73-FADE-432E-B19D-DDCFDFE6183F}"/>
                </a:ext>
              </a:extLst>
            </p:cNvPr>
            <p:cNvSpPr txBox="1">
              <a:spLocks/>
            </p:cNvSpPr>
            <p:nvPr/>
          </p:nvSpPr>
          <p:spPr>
            <a:xfrm>
              <a:off x="3588497" y="2407950"/>
              <a:ext cx="2265256"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1" name="文本框 30">
              <a:extLst>
                <a:ext uri="{FF2B5EF4-FFF2-40B4-BE49-F238E27FC236}">
                  <a16:creationId xmlns:a16="http://schemas.microsoft.com/office/drawing/2014/main" id="{4BB793F8-3FDB-4C09-AA2D-2E4C69162CCC}"/>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2" name="组合 31">
            <a:extLst>
              <a:ext uri="{FF2B5EF4-FFF2-40B4-BE49-F238E27FC236}">
                <a16:creationId xmlns:a16="http://schemas.microsoft.com/office/drawing/2014/main" id="{57FBCE97-0369-48CB-A114-3038C3147C4F}"/>
              </a:ext>
            </a:extLst>
          </p:cNvPr>
          <p:cNvGrpSpPr/>
          <p:nvPr/>
        </p:nvGrpSpPr>
        <p:grpSpPr>
          <a:xfrm>
            <a:off x="8785547" y="1744476"/>
            <a:ext cx="2341456" cy="1300741"/>
            <a:chOff x="3512297" y="2038618"/>
            <a:chExt cx="2341456" cy="1300741"/>
          </a:xfrm>
        </p:grpSpPr>
        <p:sp>
          <p:nvSpPr>
            <p:cNvPr id="33" name="Title 20">
              <a:extLst>
                <a:ext uri="{FF2B5EF4-FFF2-40B4-BE49-F238E27FC236}">
                  <a16:creationId xmlns:a16="http://schemas.microsoft.com/office/drawing/2014/main" id="{9B6B8CC4-C4E9-4DB4-B9A6-4C6575F6EF8F}"/>
                </a:ext>
              </a:extLst>
            </p:cNvPr>
            <p:cNvSpPr txBox="1">
              <a:spLocks/>
            </p:cNvSpPr>
            <p:nvPr/>
          </p:nvSpPr>
          <p:spPr>
            <a:xfrm>
              <a:off x="3588497" y="2407950"/>
              <a:ext cx="2265256"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4" name="文本框 33">
              <a:extLst>
                <a:ext uri="{FF2B5EF4-FFF2-40B4-BE49-F238E27FC236}">
                  <a16:creationId xmlns:a16="http://schemas.microsoft.com/office/drawing/2014/main" id="{F62FB4E6-E30E-4517-878B-B63CA4AC43C2}"/>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5" name="组合 34">
            <a:extLst>
              <a:ext uri="{FF2B5EF4-FFF2-40B4-BE49-F238E27FC236}">
                <a16:creationId xmlns:a16="http://schemas.microsoft.com/office/drawing/2014/main" id="{EC24B38E-9836-4FF3-98E1-88D5AA1BBFE3}"/>
              </a:ext>
            </a:extLst>
          </p:cNvPr>
          <p:cNvGrpSpPr/>
          <p:nvPr/>
        </p:nvGrpSpPr>
        <p:grpSpPr>
          <a:xfrm>
            <a:off x="8937947" y="4191144"/>
            <a:ext cx="2341456" cy="1300741"/>
            <a:chOff x="3512297" y="2038618"/>
            <a:chExt cx="2341456" cy="1300741"/>
          </a:xfrm>
        </p:grpSpPr>
        <p:sp>
          <p:nvSpPr>
            <p:cNvPr id="36" name="Title 20">
              <a:extLst>
                <a:ext uri="{FF2B5EF4-FFF2-40B4-BE49-F238E27FC236}">
                  <a16:creationId xmlns:a16="http://schemas.microsoft.com/office/drawing/2014/main" id="{67F6B470-DA82-4051-9C66-4C5DDD7C83EA}"/>
                </a:ext>
              </a:extLst>
            </p:cNvPr>
            <p:cNvSpPr txBox="1">
              <a:spLocks/>
            </p:cNvSpPr>
            <p:nvPr/>
          </p:nvSpPr>
          <p:spPr>
            <a:xfrm>
              <a:off x="3588497" y="2407950"/>
              <a:ext cx="2265256"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37" name="文本框 36">
              <a:extLst>
                <a:ext uri="{FF2B5EF4-FFF2-40B4-BE49-F238E27FC236}">
                  <a16:creationId xmlns:a16="http://schemas.microsoft.com/office/drawing/2014/main" id="{60AC9024-448B-4645-BA3A-4AB2523E1E59}"/>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38" name="组合 37">
            <a:extLst>
              <a:ext uri="{FF2B5EF4-FFF2-40B4-BE49-F238E27FC236}">
                <a16:creationId xmlns:a16="http://schemas.microsoft.com/office/drawing/2014/main" id="{34FDFB5F-5939-4AD6-A32B-608874CAD0F7}"/>
              </a:ext>
            </a:extLst>
          </p:cNvPr>
          <p:cNvGrpSpPr/>
          <p:nvPr/>
        </p:nvGrpSpPr>
        <p:grpSpPr>
          <a:xfrm>
            <a:off x="1231010" y="4171968"/>
            <a:ext cx="2341456" cy="1300741"/>
            <a:chOff x="3512297" y="2038618"/>
            <a:chExt cx="2341456" cy="1300741"/>
          </a:xfrm>
        </p:grpSpPr>
        <p:sp>
          <p:nvSpPr>
            <p:cNvPr id="39" name="Title 20">
              <a:extLst>
                <a:ext uri="{FF2B5EF4-FFF2-40B4-BE49-F238E27FC236}">
                  <a16:creationId xmlns:a16="http://schemas.microsoft.com/office/drawing/2014/main" id="{88DFF7D4-9C04-49F3-9253-F6145C7D901E}"/>
                </a:ext>
              </a:extLst>
            </p:cNvPr>
            <p:cNvSpPr txBox="1">
              <a:spLocks/>
            </p:cNvSpPr>
            <p:nvPr/>
          </p:nvSpPr>
          <p:spPr>
            <a:xfrm>
              <a:off x="3588497" y="2407950"/>
              <a:ext cx="2265256" cy="93140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0" name="文本框 39">
              <a:extLst>
                <a:ext uri="{FF2B5EF4-FFF2-40B4-BE49-F238E27FC236}">
                  <a16:creationId xmlns:a16="http://schemas.microsoft.com/office/drawing/2014/main" id="{8AD4B106-AF0C-49EE-BD64-13311C41467F}"/>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9" name="组合 8">
            <a:extLst>
              <a:ext uri="{FF2B5EF4-FFF2-40B4-BE49-F238E27FC236}">
                <a16:creationId xmlns:a16="http://schemas.microsoft.com/office/drawing/2014/main" id="{A2D051D1-7B40-49AD-ADDF-C08917FE792A}"/>
              </a:ext>
            </a:extLst>
          </p:cNvPr>
          <p:cNvGrpSpPr/>
          <p:nvPr/>
        </p:nvGrpSpPr>
        <p:grpSpPr>
          <a:xfrm>
            <a:off x="4451722" y="1793510"/>
            <a:ext cx="3302169" cy="3349575"/>
            <a:chOff x="4237874" y="1641523"/>
            <a:chExt cx="3302169" cy="3349575"/>
          </a:xfrm>
        </p:grpSpPr>
        <p:grpSp>
          <p:nvGrpSpPr>
            <p:cNvPr id="8" name="组合 7">
              <a:extLst>
                <a:ext uri="{FF2B5EF4-FFF2-40B4-BE49-F238E27FC236}">
                  <a16:creationId xmlns:a16="http://schemas.microsoft.com/office/drawing/2014/main" id="{43CF69C8-8D88-4CE8-8A86-1E3137385A70}"/>
                </a:ext>
              </a:extLst>
            </p:cNvPr>
            <p:cNvGrpSpPr/>
            <p:nvPr/>
          </p:nvGrpSpPr>
          <p:grpSpPr>
            <a:xfrm>
              <a:off x="4237874" y="1657799"/>
              <a:ext cx="1612320" cy="1612317"/>
              <a:chOff x="4395190" y="1905983"/>
              <a:chExt cx="1069167" cy="1069165"/>
            </a:xfrm>
          </p:grpSpPr>
          <p:sp>
            <p:nvSpPr>
              <p:cNvPr id="41" name="Oval 5">
                <a:extLst>
                  <a:ext uri="{FF2B5EF4-FFF2-40B4-BE49-F238E27FC236}">
                    <a16:creationId xmlns:a16="http://schemas.microsoft.com/office/drawing/2014/main" id="{21662FCA-79E4-4EDB-B8EA-40C649BAF942}"/>
                  </a:ext>
                </a:extLst>
              </p:cNvPr>
              <p:cNvSpPr>
                <a:spLocks noChangeArrowheads="1"/>
              </p:cNvSpPr>
              <p:nvPr/>
            </p:nvSpPr>
            <p:spPr bwMode="auto">
              <a:xfrm>
                <a:off x="4489794" y="2000586"/>
                <a:ext cx="879960" cy="879960"/>
              </a:xfrm>
              <a:prstGeom prst="ellipse">
                <a:avLst/>
              </a:prstGeom>
              <a:solidFill>
                <a:srgbClr val="58406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Oval 5">
                <a:extLst>
                  <a:ext uri="{FF2B5EF4-FFF2-40B4-BE49-F238E27FC236}">
                    <a16:creationId xmlns:a16="http://schemas.microsoft.com/office/drawing/2014/main" id="{CE0ED0C6-D1D2-4183-9BA4-6DBF729BADA9}"/>
                  </a:ext>
                </a:extLst>
              </p:cNvPr>
              <p:cNvSpPr>
                <a:spLocks noChangeArrowheads="1"/>
              </p:cNvSpPr>
              <p:nvPr/>
            </p:nvSpPr>
            <p:spPr bwMode="auto">
              <a:xfrm>
                <a:off x="4395190" y="1905983"/>
                <a:ext cx="1069167" cy="1069165"/>
              </a:xfrm>
              <a:prstGeom prst="ellipse">
                <a:avLst/>
              </a:prstGeom>
              <a:noFill/>
              <a:ln w="28575">
                <a:solidFill>
                  <a:srgbClr val="584068"/>
                </a:solidFill>
                <a:prstDash val="sysDot"/>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3" name="组合 42">
              <a:extLst>
                <a:ext uri="{FF2B5EF4-FFF2-40B4-BE49-F238E27FC236}">
                  <a16:creationId xmlns:a16="http://schemas.microsoft.com/office/drawing/2014/main" id="{B14C89C3-8203-4C65-A43E-8BE6AF87D4F8}"/>
                </a:ext>
              </a:extLst>
            </p:cNvPr>
            <p:cNvGrpSpPr/>
            <p:nvPr/>
          </p:nvGrpSpPr>
          <p:grpSpPr>
            <a:xfrm>
              <a:off x="5926394" y="1641523"/>
              <a:ext cx="1612320" cy="1612317"/>
              <a:chOff x="4395190" y="1905983"/>
              <a:chExt cx="1069167" cy="1069165"/>
            </a:xfrm>
          </p:grpSpPr>
          <p:sp>
            <p:nvSpPr>
              <p:cNvPr id="44" name="Oval 5">
                <a:extLst>
                  <a:ext uri="{FF2B5EF4-FFF2-40B4-BE49-F238E27FC236}">
                    <a16:creationId xmlns:a16="http://schemas.microsoft.com/office/drawing/2014/main" id="{B4990C7D-1B74-498B-983D-99DC7C79195D}"/>
                  </a:ext>
                </a:extLst>
              </p:cNvPr>
              <p:cNvSpPr>
                <a:spLocks noChangeArrowheads="1"/>
              </p:cNvSpPr>
              <p:nvPr/>
            </p:nvSpPr>
            <p:spPr bwMode="auto">
              <a:xfrm>
                <a:off x="4489794" y="2000586"/>
                <a:ext cx="879960" cy="879960"/>
              </a:xfrm>
              <a:prstGeom prst="ellipse">
                <a:avLst/>
              </a:prstGeom>
              <a:solidFill>
                <a:srgbClr val="58406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Oval 5">
                <a:extLst>
                  <a:ext uri="{FF2B5EF4-FFF2-40B4-BE49-F238E27FC236}">
                    <a16:creationId xmlns:a16="http://schemas.microsoft.com/office/drawing/2014/main" id="{9A8DD843-5457-437E-BC87-57B381B8E81F}"/>
                  </a:ext>
                </a:extLst>
              </p:cNvPr>
              <p:cNvSpPr>
                <a:spLocks noChangeArrowheads="1"/>
              </p:cNvSpPr>
              <p:nvPr/>
            </p:nvSpPr>
            <p:spPr bwMode="auto">
              <a:xfrm>
                <a:off x="4395190" y="1905983"/>
                <a:ext cx="1069167" cy="1069165"/>
              </a:xfrm>
              <a:prstGeom prst="ellipse">
                <a:avLst/>
              </a:prstGeom>
              <a:noFill/>
              <a:ln w="28575">
                <a:solidFill>
                  <a:srgbClr val="584068"/>
                </a:solidFill>
                <a:prstDash val="sysDot"/>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6" name="组合 45">
              <a:extLst>
                <a:ext uri="{FF2B5EF4-FFF2-40B4-BE49-F238E27FC236}">
                  <a16:creationId xmlns:a16="http://schemas.microsoft.com/office/drawing/2014/main" id="{51C10F3D-623F-4F1A-86CE-2F90D7D8C970}"/>
                </a:ext>
              </a:extLst>
            </p:cNvPr>
            <p:cNvGrpSpPr/>
            <p:nvPr/>
          </p:nvGrpSpPr>
          <p:grpSpPr>
            <a:xfrm>
              <a:off x="4237874" y="3365809"/>
              <a:ext cx="1612320" cy="1612317"/>
              <a:chOff x="4395190" y="1905983"/>
              <a:chExt cx="1069167" cy="1069165"/>
            </a:xfrm>
          </p:grpSpPr>
          <p:sp>
            <p:nvSpPr>
              <p:cNvPr id="47" name="Oval 5">
                <a:extLst>
                  <a:ext uri="{FF2B5EF4-FFF2-40B4-BE49-F238E27FC236}">
                    <a16:creationId xmlns:a16="http://schemas.microsoft.com/office/drawing/2014/main" id="{5EF607EE-A015-4148-8FEA-C5CB6ED8CA2D}"/>
                  </a:ext>
                </a:extLst>
              </p:cNvPr>
              <p:cNvSpPr>
                <a:spLocks noChangeArrowheads="1"/>
              </p:cNvSpPr>
              <p:nvPr/>
            </p:nvSpPr>
            <p:spPr bwMode="auto">
              <a:xfrm>
                <a:off x="4489794" y="2000586"/>
                <a:ext cx="879960" cy="879960"/>
              </a:xfrm>
              <a:prstGeom prst="ellipse">
                <a:avLst/>
              </a:prstGeom>
              <a:solidFill>
                <a:srgbClr val="58406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Oval 5">
                <a:extLst>
                  <a:ext uri="{FF2B5EF4-FFF2-40B4-BE49-F238E27FC236}">
                    <a16:creationId xmlns:a16="http://schemas.microsoft.com/office/drawing/2014/main" id="{70AAFA3B-89B5-454A-A13E-7038C3783F9D}"/>
                  </a:ext>
                </a:extLst>
              </p:cNvPr>
              <p:cNvSpPr>
                <a:spLocks noChangeArrowheads="1"/>
              </p:cNvSpPr>
              <p:nvPr/>
            </p:nvSpPr>
            <p:spPr bwMode="auto">
              <a:xfrm>
                <a:off x="4395190" y="1905983"/>
                <a:ext cx="1069167" cy="1069165"/>
              </a:xfrm>
              <a:prstGeom prst="ellipse">
                <a:avLst/>
              </a:prstGeom>
              <a:noFill/>
              <a:ln w="28575">
                <a:solidFill>
                  <a:srgbClr val="584068"/>
                </a:solidFill>
                <a:prstDash val="sysDot"/>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9" name="组合 48">
              <a:extLst>
                <a:ext uri="{FF2B5EF4-FFF2-40B4-BE49-F238E27FC236}">
                  <a16:creationId xmlns:a16="http://schemas.microsoft.com/office/drawing/2014/main" id="{5801E629-4964-4183-90AD-2714957BE914}"/>
                </a:ext>
              </a:extLst>
            </p:cNvPr>
            <p:cNvGrpSpPr/>
            <p:nvPr/>
          </p:nvGrpSpPr>
          <p:grpSpPr>
            <a:xfrm>
              <a:off x="5927723" y="3378781"/>
              <a:ext cx="1612320" cy="1612317"/>
              <a:chOff x="4395190" y="1905983"/>
              <a:chExt cx="1069167" cy="1069165"/>
            </a:xfrm>
          </p:grpSpPr>
          <p:sp>
            <p:nvSpPr>
              <p:cNvPr id="50" name="Oval 5">
                <a:extLst>
                  <a:ext uri="{FF2B5EF4-FFF2-40B4-BE49-F238E27FC236}">
                    <a16:creationId xmlns:a16="http://schemas.microsoft.com/office/drawing/2014/main" id="{885588E2-9E86-4CBF-95F4-7B430B046CAF}"/>
                  </a:ext>
                </a:extLst>
              </p:cNvPr>
              <p:cNvSpPr>
                <a:spLocks noChangeArrowheads="1"/>
              </p:cNvSpPr>
              <p:nvPr/>
            </p:nvSpPr>
            <p:spPr bwMode="auto">
              <a:xfrm>
                <a:off x="4489794" y="2000586"/>
                <a:ext cx="879960" cy="879960"/>
              </a:xfrm>
              <a:prstGeom prst="ellipse">
                <a:avLst/>
              </a:prstGeom>
              <a:solidFill>
                <a:srgbClr val="58406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Oval 5">
                <a:extLst>
                  <a:ext uri="{FF2B5EF4-FFF2-40B4-BE49-F238E27FC236}">
                    <a16:creationId xmlns:a16="http://schemas.microsoft.com/office/drawing/2014/main" id="{758C1D77-C43E-4A8B-A2BB-FC2DE0A4D20D}"/>
                  </a:ext>
                </a:extLst>
              </p:cNvPr>
              <p:cNvSpPr>
                <a:spLocks noChangeArrowheads="1"/>
              </p:cNvSpPr>
              <p:nvPr/>
            </p:nvSpPr>
            <p:spPr bwMode="auto">
              <a:xfrm>
                <a:off x="4395190" y="1905983"/>
                <a:ext cx="1069167" cy="1069165"/>
              </a:xfrm>
              <a:prstGeom prst="ellipse">
                <a:avLst/>
              </a:prstGeom>
              <a:noFill/>
              <a:ln w="28575">
                <a:solidFill>
                  <a:srgbClr val="584068"/>
                </a:solidFill>
                <a:prstDash val="sysDot"/>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52" name="Freeform 124">
            <a:extLst>
              <a:ext uri="{FF2B5EF4-FFF2-40B4-BE49-F238E27FC236}">
                <a16:creationId xmlns:a16="http://schemas.microsoft.com/office/drawing/2014/main" id="{1F750FAC-A5B1-4DD0-94FF-DC8AA05482DF}"/>
              </a:ext>
            </a:extLst>
          </p:cNvPr>
          <p:cNvSpPr>
            <a:spLocks noEditPoints="1"/>
          </p:cNvSpPr>
          <p:nvPr/>
        </p:nvSpPr>
        <p:spPr bwMode="auto">
          <a:xfrm>
            <a:off x="5031057" y="2341462"/>
            <a:ext cx="539679" cy="476099"/>
          </a:xfrm>
          <a:custGeom>
            <a:avLst/>
            <a:gdLst>
              <a:gd name="T0" fmla="*/ 1495 w 3650"/>
              <a:gd name="T1" fmla="*/ 3047 h 3224"/>
              <a:gd name="T2" fmla="*/ 1498 w 3650"/>
              <a:gd name="T3" fmla="*/ 3044 h 3224"/>
              <a:gd name="T4" fmla="*/ 198 w 3650"/>
              <a:gd name="T5" fmla="*/ 981 h 3224"/>
              <a:gd name="T6" fmla="*/ 179 w 3650"/>
              <a:gd name="T7" fmla="*/ 1543 h 3224"/>
              <a:gd name="T8" fmla="*/ 342 w 3650"/>
              <a:gd name="T9" fmla="*/ 1579 h 3224"/>
              <a:gd name="T10" fmla="*/ 3250 w 3650"/>
              <a:gd name="T11" fmla="*/ 1591 h 3224"/>
              <a:gd name="T12" fmla="*/ 3423 w 3650"/>
              <a:gd name="T13" fmla="*/ 1451 h 3224"/>
              <a:gd name="T14" fmla="*/ 3470 w 3650"/>
              <a:gd name="T15" fmla="*/ 1227 h 3224"/>
              <a:gd name="T16" fmla="*/ 3366 w 3650"/>
              <a:gd name="T17" fmla="*/ 1029 h 3224"/>
              <a:gd name="T18" fmla="*/ 617 w 3650"/>
              <a:gd name="T19" fmla="*/ 728 h 3224"/>
              <a:gd name="T20" fmla="*/ 529 w 3650"/>
              <a:gd name="T21" fmla="*/ 784 h 3224"/>
              <a:gd name="T22" fmla="*/ 521 w 3650"/>
              <a:gd name="T23" fmla="*/ 1746 h 3224"/>
              <a:gd name="T24" fmla="*/ 585 w 3650"/>
              <a:gd name="T25" fmla="*/ 1816 h 3224"/>
              <a:gd name="T26" fmla="*/ 627 w 3650"/>
              <a:gd name="T27" fmla="*/ 1821 h 3224"/>
              <a:gd name="T28" fmla="*/ 761 w 3650"/>
              <a:gd name="T29" fmla="*/ 1822 h 3224"/>
              <a:gd name="T30" fmla="*/ 949 w 3650"/>
              <a:gd name="T31" fmla="*/ 1822 h 3224"/>
              <a:gd name="T32" fmla="*/ 1083 w 3650"/>
              <a:gd name="T33" fmla="*/ 1822 h 3224"/>
              <a:gd name="T34" fmla="*/ 3024 w 3650"/>
              <a:gd name="T35" fmla="*/ 175 h 3224"/>
              <a:gd name="T36" fmla="*/ 2568 w 3650"/>
              <a:gd name="T37" fmla="*/ 398 h 3224"/>
              <a:gd name="T38" fmla="*/ 1772 w 3650"/>
              <a:gd name="T39" fmla="*/ 645 h 3224"/>
              <a:gd name="T40" fmla="*/ 1441 w 3650"/>
              <a:gd name="T41" fmla="*/ 1850 h 3224"/>
              <a:gd name="T42" fmla="*/ 2255 w 3650"/>
              <a:gd name="T43" fmla="*/ 2034 h 3224"/>
              <a:gd name="T44" fmla="*/ 3022 w 3650"/>
              <a:gd name="T45" fmla="*/ 2373 h 3224"/>
              <a:gd name="T46" fmla="*/ 3028 w 3650"/>
              <a:gd name="T47" fmla="*/ 2371 h 3224"/>
              <a:gd name="T48" fmla="*/ 3026 w 3650"/>
              <a:gd name="T49" fmla="*/ 177 h 3224"/>
              <a:gd name="T50" fmla="*/ 3116 w 3650"/>
              <a:gd name="T51" fmla="*/ 24 h 3224"/>
              <a:gd name="T52" fmla="*/ 3202 w 3650"/>
              <a:gd name="T53" fmla="*/ 148 h 3224"/>
              <a:gd name="T54" fmla="*/ 3368 w 3650"/>
              <a:gd name="T55" fmla="*/ 817 h 3224"/>
              <a:gd name="T56" fmla="*/ 3571 w 3650"/>
              <a:gd name="T57" fmla="*/ 1003 h 3224"/>
              <a:gd name="T58" fmla="*/ 3650 w 3650"/>
              <a:gd name="T59" fmla="*/ 1274 h 3224"/>
              <a:gd name="T60" fmla="*/ 3571 w 3650"/>
              <a:gd name="T61" fmla="*/ 1546 h 3224"/>
              <a:gd name="T62" fmla="*/ 3368 w 3650"/>
              <a:gd name="T63" fmla="*/ 1732 h 3224"/>
              <a:gd name="T64" fmla="*/ 3202 w 3650"/>
              <a:gd name="T65" fmla="*/ 2402 h 3224"/>
              <a:gd name="T66" fmla="*/ 3116 w 3650"/>
              <a:gd name="T67" fmla="*/ 2525 h 3224"/>
              <a:gd name="T68" fmla="*/ 2964 w 3650"/>
              <a:gd name="T69" fmla="*/ 2540 h 3224"/>
              <a:gd name="T70" fmla="*/ 2369 w 3650"/>
              <a:gd name="T71" fmla="*/ 2262 h 3224"/>
              <a:gd name="T72" fmla="*/ 1621 w 3650"/>
              <a:gd name="T73" fmla="*/ 2055 h 3224"/>
              <a:gd name="T74" fmla="*/ 1675 w 3650"/>
              <a:gd name="T75" fmla="*/ 3040 h 3224"/>
              <a:gd name="T76" fmla="*/ 1624 w 3650"/>
              <a:gd name="T77" fmla="*/ 3170 h 3224"/>
              <a:gd name="T78" fmla="*/ 1495 w 3650"/>
              <a:gd name="T79" fmla="*/ 3224 h 3224"/>
              <a:gd name="T80" fmla="*/ 969 w 3650"/>
              <a:gd name="T81" fmla="*/ 3182 h 3224"/>
              <a:gd name="T82" fmla="*/ 470 w 3650"/>
              <a:gd name="T83" fmla="*/ 1956 h 3224"/>
              <a:gd name="T84" fmla="*/ 352 w 3650"/>
              <a:gd name="T85" fmla="*/ 1797 h 3224"/>
              <a:gd name="T86" fmla="*/ 124 w 3650"/>
              <a:gd name="T87" fmla="*/ 1729 h 3224"/>
              <a:gd name="T88" fmla="*/ 12 w 3650"/>
              <a:gd name="T89" fmla="*/ 1598 h 3224"/>
              <a:gd name="T90" fmla="*/ 12 w 3650"/>
              <a:gd name="T91" fmla="*/ 951 h 3224"/>
              <a:gd name="T92" fmla="*/ 124 w 3650"/>
              <a:gd name="T93" fmla="*/ 821 h 3224"/>
              <a:gd name="T94" fmla="*/ 352 w 3650"/>
              <a:gd name="T95" fmla="*/ 755 h 3224"/>
              <a:gd name="T96" fmla="*/ 465 w 3650"/>
              <a:gd name="T97" fmla="*/ 598 h 3224"/>
              <a:gd name="T98" fmla="*/ 622 w 3650"/>
              <a:gd name="T99" fmla="*/ 552 h 3224"/>
              <a:gd name="T100" fmla="*/ 739 w 3650"/>
              <a:gd name="T101" fmla="*/ 552 h 3224"/>
              <a:gd name="T102" fmla="*/ 940 w 3650"/>
              <a:gd name="T103" fmla="*/ 551 h 3224"/>
              <a:gd name="T104" fmla="*/ 1123 w 3650"/>
              <a:gd name="T105" fmla="*/ 549 h 3224"/>
              <a:gd name="T106" fmla="*/ 1352 w 3650"/>
              <a:gd name="T107" fmla="*/ 533 h 3224"/>
              <a:gd name="T108" fmla="*/ 2169 w 3650"/>
              <a:gd name="T109" fmla="*/ 357 h 3224"/>
              <a:gd name="T110" fmla="*/ 2935 w 3650"/>
              <a:gd name="T111" fmla="*/ 23 h 3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50" h="3224">
                <a:moveTo>
                  <a:pt x="702" y="1998"/>
                </a:moveTo>
                <a:lnTo>
                  <a:pt x="1082" y="3046"/>
                </a:lnTo>
                <a:lnTo>
                  <a:pt x="1083" y="3047"/>
                </a:lnTo>
                <a:lnTo>
                  <a:pt x="1084" y="3047"/>
                </a:lnTo>
                <a:lnTo>
                  <a:pt x="1495" y="3047"/>
                </a:lnTo>
                <a:lnTo>
                  <a:pt x="1497" y="3047"/>
                </a:lnTo>
                <a:lnTo>
                  <a:pt x="1498" y="3046"/>
                </a:lnTo>
                <a:lnTo>
                  <a:pt x="1498" y="3046"/>
                </a:lnTo>
                <a:lnTo>
                  <a:pt x="1498" y="3045"/>
                </a:lnTo>
                <a:lnTo>
                  <a:pt x="1498" y="3044"/>
                </a:lnTo>
                <a:lnTo>
                  <a:pt x="1118" y="1998"/>
                </a:lnTo>
                <a:lnTo>
                  <a:pt x="702" y="1998"/>
                </a:lnTo>
                <a:close/>
                <a:moveTo>
                  <a:pt x="229" y="971"/>
                </a:moveTo>
                <a:lnTo>
                  <a:pt x="212" y="974"/>
                </a:lnTo>
                <a:lnTo>
                  <a:pt x="198" y="981"/>
                </a:lnTo>
                <a:lnTo>
                  <a:pt x="187" y="993"/>
                </a:lnTo>
                <a:lnTo>
                  <a:pt x="179" y="1008"/>
                </a:lnTo>
                <a:lnTo>
                  <a:pt x="176" y="1023"/>
                </a:lnTo>
                <a:lnTo>
                  <a:pt x="176" y="1527"/>
                </a:lnTo>
                <a:lnTo>
                  <a:pt x="179" y="1543"/>
                </a:lnTo>
                <a:lnTo>
                  <a:pt x="187" y="1558"/>
                </a:lnTo>
                <a:lnTo>
                  <a:pt x="198" y="1569"/>
                </a:lnTo>
                <a:lnTo>
                  <a:pt x="212" y="1576"/>
                </a:lnTo>
                <a:lnTo>
                  <a:pt x="229" y="1579"/>
                </a:lnTo>
                <a:lnTo>
                  <a:pt x="342" y="1579"/>
                </a:lnTo>
                <a:lnTo>
                  <a:pt x="342" y="971"/>
                </a:lnTo>
                <a:lnTo>
                  <a:pt x="229" y="971"/>
                </a:lnTo>
                <a:close/>
                <a:moveTo>
                  <a:pt x="3204" y="946"/>
                </a:moveTo>
                <a:lnTo>
                  <a:pt x="3204" y="1604"/>
                </a:lnTo>
                <a:lnTo>
                  <a:pt x="3250" y="1591"/>
                </a:lnTo>
                <a:lnTo>
                  <a:pt x="3292" y="1573"/>
                </a:lnTo>
                <a:lnTo>
                  <a:pt x="3330" y="1550"/>
                </a:lnTo>
                <a:lnTo>
                  <a:pt x="3366" y="1521"/>
                </a:lnTo>
                <a:lnTo>
                  <a:pt x="3397" y="1489"/>
                </a:lnTo>
                <a:lnTo>
                  <a:pt x="3423" y="1451"/>
                </a:lnTo>
                <a:lnTo>
                  <a:pt x="3444" y="1411"/>
                </a:lnTo>
                <a:lnTo>
                  <a:pt x="3461" y="1368"/>
                </a:lnTo>
                <a:lnTo>
                  <a:pt x="3470" y="1323"/>
                </a:lnTo>
                <a:lnTo>
                  <a:pt x="3474" y="1274"/>
                </a:lnTo>
                <a:lnTo>
                  <a:pt x="3470" y="1227"/>
                </a:lnTo>
                <a:lnTo>
                  <a:pt x="3461" y="1181"/>
                </a:lnTo>
                <a:lnTo>
                  <a:pt x="3444" y="1138"/>
                </a:lnTo>
                <a:lnTo>
                  <a:pt x="3423" y="1098"/>
                </a:lnTo>
                <a:lnTo>
                  <a:pt x="3397" y="1061"/>
                </a:lnTo>
                <a:lnTo>
                  <a:pt x="3366" y="1029"/>
                </a:lnTo>
                <a:lnTo>
                  <a:pt x="3330" y="1000"/>
                </a:lnTo>
                <a:lnTo>
                  <a:pt x="3292" y="977"/>
                </a:lnTo>
                <a:lnTo>
                  <a:pt x="3250" y="958"/>
                </a:lnTo>
                <a:lnTo>
                  <a:pt x="3204" y="946"/>
                </a:lnTo>
                <a:close/>
                <a:moveTo>
                  <a:pt x="617" y="728"/>
                </a:moveTo>
                <a:lnTo>
                  <a:pt x="595" y="731"/>
                </a:lnTo>
                <a:lnTo>
                  <a:pt x="574" y="739"/>
                </a:lnTo>
                <a:lnTo>
                  <a:pt x="555" y="750"/>
                </a:lnTo>
                <a:lnTo>
                  <a:pt x="540" y="765"/>
                </a:lnTo>
                <a:lnTo>
                  <a:pt x="529" y="784"/>
                </a:lnTo>
                <a:lnTo>
                  <a:pt x="521" y="805"/>
                </a:lnTo>
                <a:lnTo>
                  <a:pt x="518" y="827"/>
                </a:lnTo>
                <a:lnTo>
                  <a:pt x="518" y="827"/>
                </a:lnTo>
                <a:lnTo>
                  <a:pt x="518" y="1722"/>
                </a:lnTo>
                <a:lnTo>
                  <a:pt x="521" y="1746"/>
                </a:lnTo>
                <a:lnTo>
                  <a:pt x="529" y="1768"/>
                </a:lnTo>
                <a:lnTo>
                  <a:pt x="541" y="1785"/>
                </a:lnTo>
                <a:lnTo>
                  <a:pt x="557" y="1801"/>
                </a:lnTo>
                <a:lnTo>
                  <a:pt x="577" y="1813"/>
                </a:lnTo>
                <a:lnTo>
                  <a:pt x="585" y="1816"/>
                </a:lnTo>
                <a:lnTo>
                  <a:pt x="592" y="1819"/>
                </a:lnTo>
                <a:lnTo>
                  <a:pt x="601" y="1820"/>
                </a:lnTo>
                <a:lnTo>
                  <a:pt x="611" y="1821"/>
                </a:lnTo>
                <a:lnTo>
                  <a:pt x="615" y="1821"/>
                </a:lnTo>
                <a:lnTo>
                  <a:pt x="627" y="1821"/>
                </a:lnTo>
                <a:lnTo>
                  <a:pt x="645" y="1821"/>
                </a:lnTo>
                <a:lnTo>
                  <a:pt x="667" y="1821"/>
                </a:lnTo>
                <a:lnTo>
                  <a:pt x="696" y="1822"/>
                </a:lnTo>
                <a:lnTo>
                  <a:pt x="727" y="1822"/>
                </a:lnTo>
                <a:lnTo>
                  <a:pt x="761" y="1822"/>
                </a:lnTo>
                <a:lnTo>
                  <a:pt x="797" y="1822"/>
                </a:lnTo>
                <a:lnTo>
                  <a:pt x="836" y="1822"/>
                </a:lnTo>
                <a:lnTo>
                  <a:pt x="874" y="1822"/>
                </a:lnTo>
                <a:lnTo>
                  <a:pt x="911" y="1822"/>
                </a:lnTo>
                <a:lnTo>
                  <a:pt x="949" y="1822"/>
                </a:lnTo>
                <a:lnTo>
                  <a:pt x="983" y="1822"/>
                </a:lnTo>
                <a:lnTo>
                  <a:pt x="1014" y="1822"/>
                </a:lnTo>
                <a:lnTo>
                  <a:pt x="1042" y="1822"/>
                </a:lnTo>
                <a:lnTo>
                  <a:pt x="1065" y="1822"/>
                </a:lnTo>
                <a:lnTo>
                  <a:pt x="1083" y="1822"/>
                </a:lnTo>
                <a:lnTo>
                  <a:pt x="1094" y="1822"/>
                </a:lnTo>
                <a:lnTo>
                  <a:pt x="1097" y="1822"/>
                </a:lnTo>
                <a:lnTo>
                  <a:pt x="1097" y="728"/>
                </a:lnTo>
                <a:lnTo>
                  <a:pt x="617" y="728"/>
                </a:lnTo>
                <a:close/>
                <a:moveTo>
                  <a:pt x="3024" y="175"/>
                </a:moveTo>
                <a:lnTo>
                  <a:pt x="3023" y="175"/>
                </a:lnTo>
                <a:lnTo>
                  <a:pt x="3022" y="177"/>
                </a:lnTo>
                <a:lnTo>
                  <a:pt x="2872" y="256"/>
                </a:lnTo>
                <a:lnTo>
                  <a:pt x="2722" y="330"/>
                </a:lnTo>
                <a:lnTo>
                  <a:pt x="2568" y="398"/>
                </a:lnTo>
                <a:lnTo>
                  <a:pt x="2413" y="459"/>
                </a:lnTo>
                <a:lnTo>
                  <a:pt x="2255" y="514"/>
                </a:lnTo>
                <a:lnTo>
                  <a:pt x="2096" y="564"/>
                </a:lnTo>
                <a:lnTo>
                  <a:pt x="1936" y="607"/>
                </a:lnTo>
                <a:lnTo>
                  <a:pt x="1772" y="645"/>
                </a:lnTo>
                <a:lnTo>
                  <a:pt x="1608" y="676"/>
                </a:lnTo>
                <a:lnTo>
                  <a:pt x="1441" y="700"/>
                </a:lnTo>
                <a:lnTo>
                  <a:pt x="1274" y="719"/>
                </a:lnTo>
                <a:lnTo>
                  <a:pt x="1274" y="1831"/>
                </a:lnTo>
                <a:lnTo>
                  <a:pt x="1441" y="1850"/>
                </a:lnTo>
                <a:lnTo>
                  <a:pt x="1608" y="1874"/>
                </a:lnTo>
                <a:lnTo>
                  <a:pt x="1772" y="1905"/>
                </a:lnTo>
                <a:lnTo>
                  <a:pt x="1936" y="1943"/>
                </a:lnTo>
                <a:lnTo>
                  <a:pt x="2096" y="1986"/>
                </a:lnTo>
                <a:lnTo>
                  <a:pt x="2255" y="2034"/>
                </a:lnTo>
                <a:lnTo>
                  <a:pt x="2412" y="2091"/>
                </a:lnTo>
                <a:lnTo>
                  <a:pt x="2568" y="2152"/>
                </a:lnTo>
                <a:lnTo>
                  <a:pt x="2722" y="2219"/>
                </a:lnTo>
                <a:lnTo>
                  <a:pt x="2872" y="2293"/>
                </a:lnTo>
                <a:lnTo>
                  <a:pt x="3022" y="2373"/>
                </a:lnTo>
                <a:lnTo>
                  <a:pt x="3023" y="2373"/>
                </a:lnTo>
                <a:lnTo>
                  <a:pt x="3024" y="2374"/>
                </a:lnTo>
                <a:lnTo>
                  <a:pt x="3026" y="2373"/>
                </a:lnTo>
                <a:lnTo>
                  <a:pt x="3027" y="2372"/>
                </a:lnTo>
                <a:lnTo>
                  <a:pt x="3028" y="2371"/>
                </a:lnTo>
                <a:lnTo>
                  <a:pt x="3028" y="2370"/>
                </a:lnTo>
                <a:lnTo>
                  <a:pt x="3028" y="180"/>
                </a:lnTo>
                <a:lnTo>
                  <a:pt x="3028" y="179"/>
                </a:lnTo>
                <a:lnTo>
                  <a:pt x="3027" y="178"/>
                </a:lnTo>
                <a:lnTo>
                  <a:pt x="3026" y="177"/>
                </a:lnTo>
                <a:lnTo>
                  <a:pt x="3024" y="175"/>
                </a:lnTo>
                <a:close/>
                <a:moveTo>
                  <a:pt x="3026" y="0"/>
                </a:moveTo>
                <a:lnTo>
                  <a:pt x="3056" y="2"/>
                </a:lnTo>
                <a:lnTo>
                  <a:pt x="3087" y="11"/>
                </a:lnTo>
                <a:lnTo>
                  <a:pt x="3116" y="24"/>
                </a:lnTo>
                <a:lnTo>
                  <a:pt x="3141" y="43"/>
                </a:lnTo>
                <a:lnTo>
                  <a:pt x="3163" y="65"/>
                </a:lnTo>
                <a:lnTo>
                  <a:pt x="3181" y="90"/>
                </a:lnTo>
                <a:lnTo>
                  <a:pt x="3194" y="118"/>
                </a:lnTo>
                <a:lnTo>
                  <a:pt x="3202" y="148"/>
                </a:lnTo>
                <a:lnTo>
                  <a:pt x="3204" y="180"/>
                </a:lnTo>
                <a:lnTo>
                  <a:pt x="3204" y="767"/>
                </a:lnTo>
                <a:lnTo>
                  <a:pt x="3262" y="779"/>
                </a:lnTo>
                <a:lnTo>
                  <a:pt x="3316" y="795"/>
                </a:lnTo>
                <a:lnTo>
                  <a:pt x="3368" y="817"/>
                </a:lnTo>
                <a:lnTo>
                  <a:pt x="3417" y="845"/>
                </a:lnTo>
                <a:lnTo>
                  <a:pt x="3461" y="878"/>
                </a:lnTo>
                <a:lnTo>
                  <a:pt x="3503" y="916"/>
                </a:lnTo>
                <a:lnTo>
                  <a:pt x="3539" y="957"/>
                </a:lnTo>
                <a:lnTo>
                  <a:pt x="3571" y="1003"/>
                </a:lnTo>
                <a:lnTo>
                  <a:pt x="3599" y="1052"/>
                </a:lnTo>
                <a:lnTo>
                  <a:pt x="3620" y="1104"/>
                </a:lnTo>
                <a:lnTo>
                  <a:pt x="3637" y="1158"/>
                </a:lnTo>
                <a:lnTo>
                  <a:pt x="3647" y="1216"/>
                </a:lnTo>
                <a:lnTo>
                  <a:pt x="3650" y="1274"/>
                </a:lnTo>
                <a:lnTo>
                  <a:pt x="3647" y="1334"/>
                </a:lnTo>
                <a:lnTo>
                  <a:pt x="3637" y="1390"/>
                </a:lnTo>
                <a:lnTo>
                  <a:pt x="3620" y="1446"/>
                </a:lnTo>
                <a:lnTo>
                  <a:pt x="3599" y="1498"/>
                </a:lnTo>
                <a:lnTo>
                  <a:pt x="3571" y="1546"/>
                </a:lnTo>
                <a:lnTo>
                  <a:pt x="3539" y="1592"/>
                </a:lnTo>
                <a:lnTo>
                  <a:pt x="3503" y="1634"/>
                </a:lnTo>
                <a:lnTo>
                  <a:pt x="3461" y="1672"/>
                </a:lnTo>
                <a:lnTo>
                  <a:pt x="3417" y="1705"/>
                </a:lnTo>
                <a:lnTo>
                  <a:pt x="3368" y="1732"/>
                </a:lnTo>
                <a:lnTo>
                  <a:pt x="3316" y="1755"/>
                </a:lnTo>
                <a:lnTo>
                  <a:pt x="3262" y="1771"/>
                </a:lnTo>
                <a:lnTo>
                  <a:pt x="3204" y="1782"/>
                </a:lnTo>
                <a:lnTo>
                  <a:pt x="3204" y="2370"/>
                </a:lnTo>
                <a:lnTo>
                  <a:pt x="3202" y="2402"/>
                </a:lnTo>
                <a:lnTo>
                  <a:pt x="3194" y="2432"/>
                </a:lnTo>
                <a:lnTo>
                  <a:pt x="3181" y="2459"/>
                </a:lnTo>
                <a:lnTo>
                  <a:pt x="3163" y="2485"/>
                </a:lnTo>
                <a:lnTo>
                  <a:pt x="3141" y="2507"/>
                </a:lnTo>
                <a:lnTo>
                  <a:pt x="3116" y="2525"/>
                </a:lnTo>
                <a:lnTo>
                  <a:pt x="3086" y="2539"/>
                </a:lnTo>
                <a:lnTo>
                  <a:pt x="3055" y="2548"/>
                </a:lnTo>
                <a:lnTo>
                  <a:pt x="3024" y="2550"/>
                </a:lnTo>
                <a:lnTo>
                  <a:pt x="2994" y="2548"/>
                </a:lnTo>
                <a:lnTo>
                  <a:pt x="2964" y="2540"/>
                </a:lnTo>
                <a:lnTo>
                  <a:pt x="2935" y="2527"/>
                </a:lnTo>
                <a:lnTo>
                  <a:pt x="2797" y="2453"/>
                </a:lnTo>
                <a:lnTo>
                  <a:pt x="2657" y="2384"/>
                </a:lnTo>
                <a:lnTo>
                  <a:pt x="2514" y="2320"/>
                </a:lnTo>
                <a:lnTo>
                  <a:pt x="2369" y="2262"/>
                </a:lnTo>
                <a:lnTo>
                  <a:pt x="2223" y="2210"/>
                </a:lnTo>
                <a:lnTo>
                  <a:pt x="2075" y="2163"/>
                </a:lnTo>
                <a:lnTo>
                  <a:pt x="1926" y="2122"/>
                </a:lnTo>
                <a:lnTo>
                  <a:pt x="1774" y="2086"/>
                </a:lnTo>
                <a:lnTo>
                  <a:pt x="1621" y="2055"/>
                </a:lnTo>
                <a:lnTo>
                  <a:pt x="1467" y="2031"/>
                </a:lnTo>
                <a:lnTo>
                  <a:pt x="1312" y="2012"/>
                </a:lnTo>
                <a:lnTo>
                  <a:pt x="1664" y="2984"/>
                </a:lnTo>
                <a:lnTo>
                  <a:pt x="1671" y="3012"/>
                </a:lnTo>
                <a:lnTo>
                  <a:pt x="1675" y="3040"/>
                </a:lnTo>
                <a:lnTo>
                  <a:pt x="1672" y="3068"/>
                </a:lnTo>
                <a:lnTo>
                  <a:pt x="1667" y="3096"/>
                </a:lnTo>
                <a:lnTo>
                  <a:pt x="1657" y="3122"/>
                </a:lnTo>
                <a:lnTo>
                  <a:pt x="1641" y="3148"/>
                </a:lnTo>
                <a:lnTo>
                  <a:pt x="1624" y="3170"/>
                </a:lnTo>
                <a:lnTo>
                  <a:pt x="1602" y="3189"/>
                </a:lnTo>
                <a:lnTo>
                  <a:pt x="1578" y="3204"/>
                </a:lnTo>
                <a:lnTo>
                  <a:pt x="1552" y="3215"/>
                </a:lnTo>
                <a:lnTo>
                  <a:pt x="1524" y="3222"/>
                </a:lnTo>
                <a:lnTo>
                  <a:pt x="1495" y="3224"/>
                </a:lnTo>
                <a:lnTo>
                  <a:pt x="1084" y="3224"/>
                </a:lnTo>
                <a:lnTo>
                  <a:pt x="1053" y="3221"/>
                </a:lnTo>
                <a:lnTo>
                  <a:pt x="1022" y="3213"/>
                </a:lnTo>
                <a:lnTo>
                  <a:pt x="994" y="3200"/>
                </a:lnTo>
                <a:lnTo>
                  <a:pt x="969" y="3182"/>
                </a:lnTo>
                <a:lnTo>
                  <a:pt x="948" y="3160"/>
                </a:lnTo>
                <a:lnTo>
                  <a:pt x="929" y="3134"/>
                </a:lnTo>
                <a:lnTo>
                  <a:pt x="916" y="3106"/>
                </a:lnTo>
                <a:lnTo>
                  <a:pt x="507" y="1975"/>
                </a:lnTo>
                <a:lnTo>
                  <a:pt x="470" y="1956"/>
                </a:lnTo>
                <a:lnTo>
                  <a:pt x="438" y="1932"/>
                </a:lnTo>
                <a:lnTo>
                  <a:pt x="409" y="1903"/>
                </a:lnTo>
                <a:lnTo>
                  <a:pt x="385" y="1871"/>
                </a:lnTo>
                <a:lnTo>
                  <a:pt x="366" y="1835"/>
                </a:lnTo>
                <a:lnTo>
                  <a:pt x="352" y="1797"/>
                </a:lnTo>
                <a:lnTo>
                  <a:pt x="344" y="1755"/>
                </a:lnTo>
                <a:lnTo>
                  <a:pt x="229" y="1755"/>
                </a:lnTo>
                <a:lnTo>
                  <a:pt x="191" y="1752"/>
                </a:lnTo>
                <a:lnTo>
                  <a:pt x="156" y="1743"/>
                </a:lnTo>
                <a:lnTo>
                  <a:pt x="124" y="1729"/>
                </a:lnTo>
                <a:lnTo>
                  <a:pt x="94" y="1710"/>
                </a:lnTo>
                <a:lnTo>
                  <a:pt x="67" y="1688"/>
                </a:lnTo>
                <a:lnTo>
                  <a:pt x="44" y="1662"/>
                </a:lnTo>
                <a:lnTo>
                  <a:pt x="25" y="1632"/>
                </a:lnTo>
                <a:lnTo>
                  <a:pt x="12" y="1598"/>
                </a:lnTo>
                <a:lnTo>
                  <a:pt x="3" y="1563"/>
                </a:lnTo>
                <a:lnTo>
                  <a:pt x="0" y="1527"/>
                </a:lnTo>
                <a:lnTo>
                  <a:pt x="0" y="1023"/>
                </a:lnTo>
                <a:lnTo>
                  <a:pt x="3" y="987"/>
                </a:lnTo>
                <a:lnTo>
                  <a:pt x="12" y="951"/>
                </a:lnTo>
                <a:lnTo>
                  <a:pt x="25" y="919"/>
                </a:lnTo>
                <a:lnTo>
                  <a:pt x="44" y="888"/>
                </a:lnTo>
                <a:lnTo>
                  <a:pt x="67" y="862"/>
                </a:lnTo>
                <a:lnTo>
                  <a:pt x="94" y="839"/>
                </a:lnTo>
                <a:lnTo>
                  <a:pt x="124" y="821"/>
                </a:lnTo>
                <a:lnTo>
                  <a:pt x="156" y="806"/>
                </a:lnTo>
                <a:lnTo>
                  <a:pt x="191" y="797"/>
                </a:lnTo>
                <a:lnTo>
                  <a:pt x="229" y="795"/>
                </a:lnTo>
                <a:lnTo>
                  <a:pt x="344" y="795"/>
                </a:lnTo>
                <a:lnTo>
                  <a:pt x="352" y="755"/>
                </a:lnTo>
                <a:lnTo>
                  <a:pt x="365" y="717"/>
                </a:lnTo>
                <a:lnTo>
                  <a:pt x="384" y="682"/>
                </a:lnTo>
                <a:lnTo>
                  <a:pt x="406" y="650"/>
                </a:lnTo>
                <a:lnTo>
                  <a:pt x="434" y="623"/>
                </a:lnTo>
                <a:lnTo>
                  <a:pt x="465" y="598"/>
                </a:lnTo>
                <a:lnTo>
                  <a:pt x="499" y="578"/>
                </a:lnTo>
                <a:lnTo>
                  <a:pt x="536" y="564"/>
                </a:lnTo>
                <a:lnTo>
                  <a:pt x="576" y="555"/>
                </a:lnTo>
                <a:lnTo>
                  <a:pt x="617" y="552"/>
                </a:lnTo>
                <a:lnTo>
                  <a:pt x="622" y="552"/>
                </a:lnTo>
                <a:lnTo>
                  <a:pt x="633" y="552"/>
                </a:lnTo>
                <a:lnTo>
                  <a:pt x="651" y="552"/>
                </a:lnTo>
                <a:lnTo>
                  <a:pt x="676" y="552"/>
                </a:lnTo>
                <a:lnTo>
                  <a:pt x="705" y="552"/>
                </a:lnTo>
                <a:lnTo>
                  <a:pt x="739" y="552"/>
                </a:lnTo>
                <a:lnTo>
                  <a:pt x="775" y="551"/>
                </a:lnTo>
                <a:lnTo>
                  <a:pt x="815" y="551"/>
                </a:lnTo>
                <a:lnTo>
                  <a:pt x="856" y="551"/>
                </a:lnTo>
                <a:lnTo>
                  <a:pt x="898" y="551"/>
                </a:lnTo>
                <a:lnTo>
                  <a:pt x="940" y="551"/>
                </a:lnTo>
                <a:lnTo>
                  <a:pt x="982" y="551"/>
                </a:lnTo>
                <a:lnTo>
                  <a:pt x="1022" y="549"/>
                </a:lnTo>
                <a:lnTo>
                  <a:pt x="1059" y="549"/>
                </a:lnTo>
                <a:lnTo>
                  <a:pt x="1093" y="549"/>
                </a:lnTo>
                <a:lnTo>
                  <a:pt x="1123" y="549"/>
                </a:lnTo>
                <a:lnTo>
                  <a:pt x="1147" y="549"/>
                </a:lnTo>
                <a:lnTo>
                  <a:pt x="1166" y="549"/>
                </a:lnTo>
                <a:lnTo>
                  <a:pt x="1178" y="549"/>
                </a:lnTo>
                <a:lnTo>
                  <a:pt x="1183" y="548"/>
                </a:lnTo>
                <a:lnTo>
                  <a:pt x="1352" y="533"/>
                </a:lnTo>
                <a:lnTo>
                  <a:pt x="1519" y="511"/>
                </a:lnTo>
                <a:lnTo>
                  <a:pt x="1683" y="482"/>
                </a:lnTo>
                <a:lnTo>
                  <a:pt x="1847" y="447"/>
                </a:lnTo>
                <a:lnTo>
                  <a:pt x="2009" y="406"/>
                </a:lnTo>
                <a:lnTo>
                  <a:pt x="2169" y="357"/>
                </a:lnTo>
                <a:lnTo>
                  <a:pt x="2326" y="303"/>
                </a:lnTo>
                <a:lnTo>
                  <a:pt x="2482" y="242"/>
                </a:lnTo>
                <a:lnTo>
                  <a:pt x="2636" y="175"/>
                </a:lnTo>
                <a:lnTo>
                  <a:pt x="2786" y="102"/>
                </a:lnTo>
                <a:lnTo>
                  <a:pt x="2935" y="23"/>
                </a:lnTo>
                <a:lnTo>
                  <a:pt x="2964" y="9"/>
                </a:lnTo>
                <a:lnTo>
                  <a:pt x="2995" y="2"/>
                </a:lnTo>
                <a:lnTo>
                  <a:pt x="302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24">
            <a:extLst>
              <a:ext uri="{FF2B5EF4-FFF2-40B4-BE49-F238E27FC236}">
                <a16:creationId xmlns:a16="http://schemas.microsoft.com/office/drawing/2014/main" id="{887736BE-9114-437B-97C1-F57DD03E0C69}"/>
              </a:ext>
            </a:extLst>
          </p:cNvPr>
          <p:cNvSpPr>
            <a:spLocks noEditPoints="1"/>
          </p:cNvSpPr>
          <p:nvPr/>
        </p:nvSpPr>
        <p:spPr bwMode="auto">
          <a:xfrm>
            <a:off x="6713111" y="2377894"/>
            <a:ext cx="539679" cy="476099"/>
          </a:xfrm>
          <a:custGeom>
            <a:avLst/>
            <a:gdLst>
              <a:gd name="T0" fmla="*/ 1495 w 3650"/>
              <a:gd name="T1" fmla="*/ 3047 h 3224"/>
              <a:gd name="T2" fmla="*/ 1498 w 3650"/>
              <a:gd name="T3" fmla="*/ 3044 h 3224"/>
              <a:gd name="T4" fmla="*/ 198 w 3650"/>
              <a:gd name="T5" fmla="*/ 981 h 3224"/>
              <a:gd name="T6" fmla="*/ 179 w 3650"/>
              <a:gd name="T7" fmla="*/ 1543 h 3224"/>
              <a:gd name="T8" fmla="*/ 342 w 3650"/>
              <a:gd name="T9" fmla="*/ 1579 h 3224"/>
              <a:gd name="T10" fmla="*/ 3250 w 3650"/>
              <a:gd name="T11" fmla="*/ 1591 h 3224"/>
              <a:gd name="T12" fmla="*/ 3423 w 3650"/>
              <a:gd name="T13" fmla="*/ 1451 h 3224"/>
              <a:gd name="T14" fmla="*/ 3470 w 3650"/>
              <a:gd name="T15" fmla="*/ 1227 h 3224"/>
              <a:gd name="T16" fmla="*/ 3366 w 3650"/>
              <a:gd name="T17" fmla="*/ 1029 h 3224"/>
              <a:gd name="T18" fmla="*/ 617 w 3650"/>
              <a:gd name="T19" fmla="*/ 728 h 3224"/>
              <a:gd name="T20" fmla="*/ 529 w 3650"/>
              <a:gd name="T21" fmla="*/ 784 h 3224"/>
              <a:gd name="T22" fmla="*/ 521 w 3650"/>
              <a:gd name="T23" fmla="*/ 1746 h 3224"/>
              <a:gd name="T24" fmla="*/ 585 w 3650"/>
              <a:gd name="T25" fmla="*/ 1816 h 3224"/>
              <a:gd name="T26" fmla="*/ 627 w 3650"/>
              <a:gd name="T27" fmla="*/ 1821 h 3224"/>
              <a:gd name="T28" fmla="*/ 761 w 3650"/>
              <a:gd name="T29" fmla="*/ 1822 h 3224"/>
              <a:gd name="T30" fmla="*/ 949 w 3650"/>
              <a:gd name="T31" fmla="*/ 1822 h 3224"/>
              <a:gd name="T32" fmla="*/ 1083 w 3650"/>
              <a:gd name="T33" fmla="*/ 1822 h 3224"/>
              <a:gd name="T34" fmla="*/ 3024 w 3650"/>
              <a:gd name="T35" fmla="*/ 175 h 3224"/>
              <a:gd name="T36" fmla="*/ 2568 w 3650"/>
              <a:gd name="T37" fmla="*/ 398 h 3224"/>
              <a:gd name="T38" fmla="*/ 1772 w 3650"/>
              <a:gd name="T39" fmla="*/ 645 h 3224"/>
              <a:gd name="T40" fmla="*/ 1441 w 3650"/>
              <a:gd name="T41" fmla="*/ 1850 h 3224"/>
              <a:gd name="T42" fmla="*/ 2255 w 3650"/>
              <a:gd name="T43" fmla="*/ 2034 h 3224"/>
              <a:gd name="T44" fmla="*/ 3022 w 3650"/>
              <a:gd name="T45" fmla="*/ 2373 h 3224"/>
              <a:gd name="T46" fmla="*/ 3028 w 3650"/>
              <a:gd name="T47" fmla="*/ 2371 h 3224"/>
              <a:gd name="T48" fmla="*/ 3026 w 3650"/>
              <a:gd name="T49" fmla="*/ 177 h 3224"/>
              <a:gd name="T50" fmla="*/ 3116 w 3650"/>
              <a:gd name="T51" fmla="*/ 24 h 3224"/>
              <a:gd name="T52" fmla="*/ 3202 w 3650"/>
              <a:gd name="T53" fmla="*/ 148 h 3224"/>
              <a:gd name="T54" fmla="*/ 3368 w 3650"/>
              <a:gd name="T55" fmla="*/ 817 h 3224"/>
              <a:gd name="T56" fmla="*/ 3571 w 3650"/>
              <a:gd name="T57" fmla="*/ 1003 h 3224"/>
              <a:gd name="T58" fmla="*/ 3650 w 3650"/>
              <a:gd name="T59" fmla="*/ 1274 h 3224"/>
              <a:gd name="T60" fmla="*/ 3571 w 3650"/>
              <a:gd name="T61" fmla="*/ 1546 h 3224"/>
              <a:gd name="T62" fmla="*/ 3368 w 3650"/>
              <a:gd name="T63" fmla="*/ 1732 h 3224"/>
              <a:gd name="T64" fmla="*/ 3202 w 3650"/>
              <a:gd name="T65" fmla="*/ 2402 h 3224"/>
              <a:gd name="T66" fmla="*/ 3116 w 3650"/>
              <a:gd name="T67" fmla="*/ 2525 h 3224"/>
              <a:gd name="T68" fmla="*/ 2964 w 3650"/>
              <a:gd name="T69" fmla="*/ 2540 h 3224"/>
              <a:gd name="T70" fmla="*/ 2369 w 3650"/>
              <a:gd name="T71" fmla="*/ 2262 h 3224"/>
              <a:gd name="T72" fmla="*/ 1621 w 3650"/>
              <a:gd name="T73" fmla="*/ 2055 h 3224"/>
              <a:gd name="T74" fmla="*/ 1675 w 3650"/>
              <a:gd name="T75" fmla="*/ 3040 h 3224"/>
              <a:gd name="T76" fmla="*/ 1624 w 3650"/>
              <a:gd name="T77" fmla="*/ 3170 h 3224"/>
              <a:gd name="T78" fmla="*/ 1495 w 3650"/>
              <a:gd name="T79" fmla="*/ 3224 h 3224"/>
              <a:gd name="T80" fmla="*/ 969 w 3650"/>
              <a:gd name="T81" fmla="*/ 3182 h 3224"/>
              <a:gd name="T82" fmla="*/ 470 w 3650"/>
              <a:gd name="T83" fmla="*/ 1956 h 3224"/>
              <a:gd name="T84" fmla="*/ 352 w 3650"/>
              <a:gd name="T85" fmla="*/ 1797 h 3224"/>
              <a:gd name="T86" fmla="*/ 124 w 3650"/>
              <a:gd name="T87" fmla="*/ 1729 h 3224"/>
              <a:gd name="T88" fmla="*/ 12 w 3650"/>
              <a:gd name="T89" fmla="*/ 1598 h 3224"/>
              <a:gd name="T90" fmla="*/ 12 w 3650"/>
              <a:gd name="T91" fmla="*/ 951 h 3224"/>
              <a:gd name="T92" fmla="*/ 124 w 3650"/>
              <a:gd name="T93" fmla="*/ 821 h 3224"/>
              <a:gd name="T94" fmla="*/ 352 w 3650"/>
              <a:gd name="T95" fmla="*/ 755 h 3224"/>
              <a:gd name="T96" fmla="*/ 465 w 3650"/>
              <a:gd name="T97" fmla="*/ 598 h 3224"/>
              <a:gd name="T98" fmla="*/ 622 w 3650"/>
              <a:gd name="T99" fmla="*/ 552 h 3224"/>
              <a:gd name="T100" fmla="*/ 739 w 3650"/>
              <a:gd name="T101" fmla="*/ 552 h 3224"/>
              <a:gd name="T102" fmla="*/ 940 w 3650"/>
              <a:gd name="T103" fmla="*/ 551 h 3224"/>
              <a:gd name="T104" fmla="*/ 1123 w 3650"/>
              <a:gd name="T105" fmla="*/ 549 h 3224"/>
              <a:gd name="T106" fmla="*/ 1352 w 3650"/>
              <a:gd name="T107" fmla="*/ 533 h 3224"/>
              <a:gd name="T108" fmla="*/ 2169 w 3650"/>
              <a:gd name="T109" fmla="*/ 357 h 3224"/>
              <a:gd name="T110" fmla="*/ 2935 w 3650"/>
              <a:gd name="T111" fmla="*/ 23 h 3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50" h="3224">
                <a:moveTo>
                  <a:pt x="702" y="1998"/>
                </a:moveTo>
                <a:lnTo>
                  <a:pt x="1082" y="3046"/>
                </a:lnTo>
                <a:lnTo>
                  <a:pt x="1083" y="3047"/>
                </a:lnTo>
                <a:lnTo>
                  <a:pt x="1084" y="3047"/>
                </a:lnTo>
                <a:lnTo>
                  <a:pt x="1495" y="3047"/>
                </a:lnTo>
                <a:lnTo>
                  <a:pt x="1497" y="3047"/>
                </a:lnTo>
                <a:lnTo>
                  <a:pt x="1498" y="3046"/>
                </a:lnTo>
                <a:lnTo>
                  <a:pt x="1498" y="3046"/>
                </a:lnTo>
                <a:lnTo>
                  <a:pt x="1498" y="3045"/>
                </a:lnTo>
                <a:lnTo>
                  <a:pt x="1498" y="3044"/>
                </a:lnTo>
                <a:lnTo>
                  <a:pt x="1118" y="1998"/>
                </a:lnTo>
                <a:lnTo>
                  <a:pt x="702" y="1998"/>
                </a:lnTo>
                <a:close/>
                <a:moveTo>
                  <a:pt x="229" y="971"/>
                </a:moveTo>
                <a:lnTo>
                  <a:pt x="212" y="974"/>
                </a:lnTo>
                <a:lnTo>
                  <a:pt x="198" y="981"/>
                </a:lnTo>
                <a:lnTo>
                  <a:pt x="187" y="993"/>
                </a:lnTo>
                <a:lnTo>
                  <a:pt x="179" y="1008"/>
                </a:lnTo>
                <a:lnTo>
                  <a:pt x="176" y="1023"/>
                </a:lnTo>
                <a:lnTo>
                  <a:pt x="176" y="1527"/>
                </a:lnTo>
                <a:lnTo>
                  <a:pt x="179" y="1543"/>
                </a:lnTo>
                <a:lnTo>
                  <a:pt x="187" y="1558"/>
                </a:lnTo>
                <a:lnTo>
                  <a:pt x="198" y="1569"/>
                </a:lnTo>
                <a:lnTo>
                  <a:pt x="212" y="1576"/>
                </a:lnTo>
                <a:lnTo>
                  <a:pt x="229" y="1579"/>
                </a:lnTo>
                <a:lnTo>
                  <a:pt x="342" y="1579"/>
                </a:lnTo>
                <a:lnTo>
                  <a:pt x="342" y="971"/>
                </a:lnTo>
                <a:lnTo>
                  <a:pt x="229" y="971"/>
                </a:lnTo>
                <a:close/>
                <a:moveTo>
                  <a:pt x="3204" y="946"/>
                </a:moveTo>
                <a:lnTo>
                  <a:pt x="3204" y="1604"/>
                </a:lnTo>
                <a:lnTo>
                  <a:pt x="3250" y="1591"/>
                </a:lnTo>
                <a:lnTo>
                  <a:pt x="3292" y="1573"/>
                </a:lnTo>
                <a:lnTo>
                  <a:pt x="3330" y="1550"/>
                </a:lnTo>
                <a:lnTo>
                  <a:pt x="3366" y="1521"/>
                </a:lnTo>
                <a:lnTo>
                  <a:pt x="3397" y="1489"/>
                </a:lnTo>
                <a:lnTo>
                  <a:pt x="3423" y="1451"/>
                </a:lnTo>
                <a:lnTo>
                  <a:pt x="3444" y="1411"/>
                </a:lnTo>
                <a:lnTo>
                  <a:pt x="3461" y="1368"/>
                </a:lnTo>
                <a:lnTo>
                  <a:pt x="3470" y="1323"/>
                </a:lnTo>
                <a:lnTo>
                  <a:pt x="3474" y="1274"/>
                </a:lnTo>
                <a:lnTo>
                  <a:pt x="3470" y="1227"/>
                </a:lnTo>
                <a:lnTo>
                  <a:pt x="3461" y="1181"/>
                </a:lnTo>
                <a:lnTo>
                  <a:pt x="3444" y="1138"/>
                </a:lnTo>
                <a:lnTo>
                  <a:pt x="3423" y="1098"/>
                </a:lnTo>
                <a:lnTo>
                  <a:pt x="3397" y="1061"/>
                </a:lnTo>
                <a:lnTo>
                  <a:pt x="3366" y="1029"/>
                </a:lnTo>
                <a:lnTo>
                  <a:pt x="3330" y="1000"/>
                </a:lnTo>
                <a:lnTo>
                  <a:pt x="3292" y="977"/>
                </a:lnTo>
                <a:lnTo>
                  <a:pt x="3250" y="958"/>
                </a:lnTo>
                <a:lnTo>
                  <a:pt x="3204" y="946"/>
                </a:lnTo>
                <a:close/>
                <a:moveTo>
                  <a:pt x="617" y="728"/>
                </a:moveTo>
                <a:lnTo>
                  <a:pt x="595" y="731"/>
                </a:lnTo>
                <a:lnTo>
                  <a:pt x="574" y="739"/>
                </a:lnTo>
                <a:lnTo>
                  <a:pt x="555" y="750"/>
                </a:lnTo>
                <a:lnTo>
                  <a:pt x="540" y="765"/>
                </a:lnTo>
                <a:lnTo>
                  <a:pt x="529" y="784"/>
                </a:lnTo>
                <a:lnTo>
                  <a:pt x="521" y="805"/>
                </a:lnTo>
                <a:lnTo>
                  <a:pt x="518" y="827"/>
                </a:lnTo>
                <a:lnTo>
                  <a:pt x="518" y="827"/>
                </a:lnTo>
                <a:lnTo>
                  <a:pt x="518" y="1722"/>
                </a:lnTo>
                <a:lnTo>
                  <a:pt x="521" y="1746"/>
                </a:lnTo>
                <a:lnTo>
                  <a:pt x="529" y="1768"/>
                </a:lnTo>
                <a:lnTo>
                  <a:pt x="541" y="1785"/>
                </a:lnTo>
                <a:lnTo>
                  <a:pt x="557" y="1801"/>
                </a:lnTo>
                <a:lnTo>
                  <a:pt x="577" y="1813"/>
                </a:lnTo>
                <a:lnTo>
                  <a:pt x="585" y="1816"/>
                </a:lnTo>
                <a:lnTo>
                  <a:pt x="592" y="1819"/>
                </a:lnTo>
                <a:lnTo>
                  <a:pt x="601" y="1820"/>
                </a:lnTo>
                <a:lnTo>
                  <a:pt x="611" y="1821"/>
                </a:lnTo>
                <a:lnTo>
                  <a:pt x="615" y="1821"/>
                </a:lnTo>
                <a:lnTo>
                  <a:pt x="627" y="1821"/>
                </a:lnTo>
                <a:lnTo>
                  <a:pt x="645" y="1821"/>
                </a:lnTo>
                <a:lnTo>
                  <a:pt x="667" y="1821"/>
                </a:lnTo>
                <a:lnTo>
                  <a:pt x="696" y="1822"/>
                </a:lnTo>
                <a:lnTo>
                  <a:pt x="727" y="1822"/>
                </a:lnTo>
                <a:lnTo>
                  <a:pt x="761" y="1822"/>
                </a:lnTo>
                <a:lnTo>
                  <a:pt x="797" y="1822"/>
                </a:lnTo>
                <a:lnTo>
                  <a:pt x="836" y="1822"/>
                </a:lnTo>
                <a:lnTo>
                  <a:pt x="874" y="1822"/>
                </a:lnTo>
                <a:lnTo>
                  <a:pt x="911" y="1822"/>
                </a:lnTo>
                <a:lnTo>
                  <a:pt x="949" y="1822"/>
                </a:lnTo>
                <a:lnTo>
                  <a:pt x="983" y="1822"/>
                </a:lnTo>
                <a:lnTo>
                  <a:pt x="1014" y="1822"/>
                </a:lnTo>
                <a:lnTo>
                  <a:pt x="1042" y="1822"/>
                </a:lnTo>
                <a:lnTo>
                  <a:pt x="1065" y="1822"/>
                </a:lnTo>
                <a:lnTo>
                  <a:pt x="1083" y="1822"/>
                </a:lnTo>
                <a:lnTo>
                  <a:pt x="1094" y="1822"/>
                </a:lnTo>
                <a:lnTo>
                  <a:pt x="1097" y="1822"/>
                </a:lnTo>
                <a:lnTo>
                  <a:pt x="1097" y="728"/>
                </a:lnTo>
                <a:lnTo>
                  <a:pt x="617" y="728"/>
                </a:lnTo>
                <a:close/>
                <a:moveTo>
                  <a:pt x="3024" y="175"/>
                </a:moveTo>
                <a:lnTo>
                  <a:pt x="3023" y="175"/>
                </a:lnTo>
                <a:lnTo>
                  <a:pt x="3022" y="177"/>
                </a:lnTo>
                <a:lnTo>
                  <a:pt x="2872" y="256"/>
                </a:lnTo>
                <a:lnTo>
                  <a:pt x="2722" y="330"/>
                </a:lnTo>
                <a:lnTo>
                  <a:pt x="2568" y="398"/>
                </a:lnTo>
                <a:lnTo>
                  <a:pt x="2413" y="459"/>
                </a:lnTo>
                <a:lnTo>
                  <a:pt x="2255" y="514"/>
                </a:lnTo>
                <a:lnTo>
                  <a:pt x="2096" y="564"/>
                </a:lnTo>
                <a:lnTo>
                  <a:pt x="1936" y="607"/>
                </a:lnTo>
                <a:lnTo>
                  <a:pt x="1772" y="645"/>
                </a:lnTo>
                <a:lnTo>
                  <a:pt x="1608" y="676"/>
                </a:lnTo>
                <a:lnTo>
                  <a:pt x="1441" y="700"/>
                </a:lnTo>
                <a:lnTo>
                  <a:pt x="1274" y="719"/>
                </a:lnTo>
                <a:lnTo>
                  <a:pt x="1274" y="1831"/>
                </a:lnTo>
                <a:lnTo>
                  <a:pt x="1441" y="1850"/>
                </a:lnTo>
                <a:lnTo>
                  <a:pt x="1608" y="1874"/>
                </a:lnTo>
                <a:lnTo>
                  <a:pt x="1772" y="1905"/>
                </a:lnTo>
                <a:lnTo>
                  <a:pt x="1936" y="1943"/>
                </a:lnTo>
                <a:lnTo>
                  <a:pt x="2096" y="1986"/>
                </a:lnTo>
                <a:lnTo>
                  <a:pt x="2255" y="2034"/>
                </a:lnTo>
                <a:lnTo>
                  <a:pt x="2412" y="2091"/>
                </a:lnTo>
                <a:lnTo>
                  <a:pt x="2568" y="2152"/>
                </a:lnTo>
                <a:lnTo>
                  <a:pt x="2722" y="2219"/>
                </a:lnTo>
                <a:lnTo>
                  <a:pt x="2872" y="2293"/>
                </a:lnTo>
                <a:lnTo>
                  <a:pt x="3022" y="2373"/>
                </a:lnTo>
                <a:lnTo>
                  <a:pt x="3023" y="2373"/>
                </a:lnTo>
                <a:lnTo>
                  <a:pt x="3024" y="2374"/>
                </a:lnTo>
                <a:lnTo>
                  <a:pt x="3026" y="2373"/>
                </a:lnTo>
                <a:lnTo>
                  <a:pt x="3027" y="2372"/>
                </a:lnTo>
                <a:lnTo>
                  <a:pt x="3028" y="2371"/>
                </a:lnTo>
                <a:lnTo>
                  <a:pt x="3028" y="2370"/>
                </a:lnTo>
                <a:lnTo>
                  <a:pt x="3028" y="180"/>
                </a:lnTo>
                <a:lnTo>
                  <a:pt x="3028" y="179"/>
                </a:lnTo>
                <a:lnTo>
                  <a:pt x="3027" y="178"/>
                </a:lnTo>
                <a:lnTo>
                  <a:pt x="3026" y="177"/>
                </a:lnTo>
                <a:lnTo>
                  <a:pt x="3024" y="175"/>
                </a:lnTo>
                <a:close/>
                <a:moveTo>
                  <a:pt x="3026" y="0"/>
                </a:moveTo>
                <a:lnTo>
                  <a:pt x="3056" y="2"/>
                </a:lnTo>
                <a:lnTo>
                  <a:pt x="3087" y="11"/>
                </a:lnTo>
                <a:lnTo>
                  <a:pt x="3116" y="24"/>
                </a:lnTo>
                <a:lnTo>
                  <a:pt x="3141" y="43"/>
                </a:lnTo>
                <a:lnTo>
                  <a:pt x="3163" y="65"/>
                </a:lnTo>
                <a:lnTo>
                  <a:pt x="3181" y="90"/>
                </a:lnTo>
                <a:lnTo>
                  <a:pt x="3194" y="118"/>
                </a:lnTo>
                <a:lnTo>
                  <a:pt x="3202" y="148"/>
                </a:lnTo>
                <a:lnTo>
                  <a:pt x="3204" y="180"/>
                </a:lnTo>
                <a:lnTo>
                  <a:pt x="3204" y="767"/>
                </a:lnTo>
                <a:lnTo>
                  <a:pt x="3262" y="779"/>
                </a:lnTo>
                <a:lnTo>
                  <a:pt x="3316" y="795"/>
                </a:lnTo>
                <a:lnTo>
                  <a:pt x="3368" y="817"/>
                </a:lnTo>
                <a:lnTo>
                  <a:pt x="3417" y="845"/>
                </a:lnTo>
                <a:lnTo>
                  <a:pt x="3461" y="878"/>
                </a:lnTo>
                <a:lnTo>
                  <a:pt x="3503" y="916"/>
                </a:lnTo>
                <a:lnTo>
                  <a:pt x="3539" y="957"/>
                </a:lnTo>
                <a:lnTo>
                  <a:pt x="3571" y="1003"/>
                </a:lnTo>
                <a:lnTo>
                  <a:pt x="3599" y="1052"/>
                </a:lnTo>
                <a:lnTo>
                  <a:pt x="3620" y="1104"/>
                </a:lnTo>
                <a:lnTo>
                  <a:pt x="3637" y="1158"/>
                </a:lnTo>
                <a:lnTo>
                  <a:pt x="3647" y="1216"/>
                </a:lnTo>
                <a:lnTo>
                  <a:pt x="3650" y="1274"/>
                </a:lnTo>
                <a:lnTo>
                  <a:pt x="3647" y="1334"/>
                </a:lnTo>
                <a:lnTo>
                  <a:pt x="3637" y="1390"/>
                </a:lnTo>
                <a:lnTo>
                  <a:pt x="3620" y="1446"/>
                </a:lnTo>
                <a:lnTo>
                  <a:pt x="3599" y="1498"/>
                </a:lnTo>
                <a:lnTo>
                  <a:pt x="3571" y="1546"/>
                </a:lnTo>
                <a:lnTo>
                  <a:pt x="3539" y="1592"/>
                </a:lnTo>
                <a:lnTo>
                  <a:pt x="3503" y="1634"/>
                </a:lnTo>
                <a:lnTo>
                  <a:pt x="3461" y="1672"/>
                </a:lnTo>
                <a:lnTo>
                  <a:pt x="3417" y="1705"/>
                </a:lnTo>
                <a:lnTo>
                  <a:pt x="3368" y="1732"/>
                </a:lnTo>
                <a:lnTo>
                  <a:pt x="3316" y="1755"/>
                </a:lnTo>
                <a:lnTo>
                  <a:pt x="3262" y="1771"/>
                </a:lnTo>
                <a:lnTo>
                  <a:pt x="3204" y="1782"/>
                </a:lnTo>
                <a:lnTo>
                  <a:pt x="3204" y="2370"/>
                </a:lnTo>
                <a:lnTo>
                  <a:pt x="3202" y="2402"/>
                </a:lnTo>
                <a:lnTo>
                  <a:pt x="3194" y="2432"/>
                </a:lnTo>
                <a:lnTo>
                  <a:pt x="3181" y="2459"/>
                </a:lnTo>
                <a:lnTo>
                  <a:pt x="3163" y="2485"/>
                </a:lnTo>
                <a:lnTo>
                  <a:pt x="3141" y="2507"/>
                </a:lnTo>
                <a:lnTo>
                  <a:pt x="3116" y="2525"/>
                </a:lnTo>
                <a:lnTo>
                  <a:pt x="3086" y="2539"/>
                </a:lnTo>
                <a:lnTo>
                  <a:pt x="3055" y="2548"/>
                </a:lnTo>
                <a:lnTo>
                  <a:pt x="3024" y="2550"/>
                </a:lnTo>
                <a:lnTo>
                  <a:pt x="2994" y="2548"/>
                </a:lnTo>
                <a:lnTo>
                  <a:pt x="2964" y="2540"/>
                </a:lnTo>
                <a:lnTo>
                  <a:pt x="2935" y="2527"/>
                </a:lnTo>
                <a:lnTo>
                  <a:pt x="2797" y="2453"/>
                </a:lnTo>
                <a:lnTo>
                  <a:pt x="2657" y="2384"/>
                </a:lnTo>
                <a:lnTo>
                  <a:pt x="2514" y="2320"/>
                </a:lnTo>
                <a:lnTo>
                  <a:pt x="2369" y="2262"/>
                </a:lnTo>
                <a:lnTo>
                  <a:pt x="2223" y="2210"/>
                </a:lnTo>
                <a:lnTo>
                  <a:pt x="2075" y="2163"/>
                </a:lnTo>
                <a:lnTo>
                  <a:pt x="1926" y="2122"/>
                </a:lnTo>
                <a:lnTo>
                  <a:pt x="1774" y="2086"/>
                </a:lnTo>
                <a:lnTo>
                  <a:pt x="1621" y="2055"/>
                </a:lnTo>
                <a:lnTo>
                  <a:pt x="1467" y="2031"/>
                </a:lnTo>
                <a:lnTo>
                  <a:pt x="1312" y="2012"/>
                </a:lnTo>
                <a:lnTo>
                  <a:pt x="1664" y="2984"/>
                </a:lnTo>
                <a:lnTo>
                  <a:pt x="1671" y="3012"/>
                </a:lnTo>
                <a:lnTo>
                  <a:pt x="1675" y="3040"/>
                </a:lnTo>
                <a:lnTo>
                  <a:pt x="1672" y="3068"/>
                </a:lnTo>
                <a:lnTo>
                  <a:pt x="1667" y="3096"/>
                </a:lnTo>
                <a:lnTo>
                  <a:pt x="1657" y="3122"/>
                </a:lnTo>
                <a:lnTo>
                  <a:pt x="1641" y="3148"/>
                </a:lnTo>
                <a:lnTo>
                  <a:pt x="1624" y="3170"/>
                </a:lnTo>
                <a:lnTo>
                  <a:pt x="1602" y="3189"/>
                </a:lnTo>
                <a:lnTo>
                  <a:pt x="1578" y="3204"/>
                </a:lnTo>
                <a:lnTo>
                  <a:pt x="1552" y="3215"/>
                </a:lnTo>
                <a:lnTo>
                  <a:pt x="1524" y="3222"/>
                </a:lnTo>
                <a:lnTo>
                  <a:pt x="1495" y="3224"/>
                </a:lnTo>
                <a:lnTo>
                  <a:pt x="1084" y="3224"/>
                </a:lnTo>
                <a:lnTo>
                  <a:pt x="1053" y="3221"/>
                </a:lnTo>
                <a:lnTo>
                  <a:pt x="1022" y="3213"/>
                </a:lnTo>
                <a:lnTo>
                  <a:pt x="994" y="3200"/>
                </a:lnTo>
                <a:lnTo>
                  <a:pt x="969" y="3182"/>
                </a:lnTo>
                <a:lnTo>
                  <a:pt x="948" y="3160"/>
                </a:lnTo>
                <a:lnTo>
                  <a:pt x="929" y="3134"/>
                </a:lnTo>
                <a:lnTo>
                  <a:pt x="916" y="3106"/>
                </a:lnTo>
                <a:lnTo>
                  <a:pt x="507" y="1975"/>
                </a:lnTo>
                <a:lnTo>
                  <a:pt x="470" y="1956"/>
                </a:lnTo>
                <a:lnTo>
                  <a:pt x="438" y="1932"/>
                </a:lnTo>
                <a:lnTo>
                  <a:pt x="409" y="1903"/>
                </a:lnTo>
                <a:lnTo>
                  <a:pt x="385" y="1871"/>
                </a:lnTo>
                <a:lnTo>
                  <a:pt x="366" y="1835"/>
                </a:lnTo>
                <a:lnTo>
                  <a:pt x="352" y="1797"/>
                </a:lnTo>
                <a:lnTo>
                  <a:pt x="344" y="1755"/>
                </a:lnTo>
                <a:lnTo>
                  <a:pt x="229" y="1755"/>
                </a:lnTo>
                <a:lnTo>
                  <a:pt x="191" y="1752"/>
                </a:lnTo>
                <a:lnTo>
                  <a:pt x="156" y="1743"/>
                </a:lnTo>
                <a:lnTo>
                  <a:pt x="124" y="1729"/>
                </a:lnTo>
                <a:lnTo>
                  <a:pt x="94" y="1710"/>
                </a:lnTo>
                <a:lnTo>
                  <a:pt x="67" y="1688"/>
                </a:lnTo>
                <a:lnTo>
                  <a:pt x="44" y="1662"/>
                </a:lnTo>
                <a:lnTo>
                  <a:pt x="25" y="1632"/>
                </a:lnTo>
                <a:lnTo>
                  <a:pt x="12" y="1598"/>
                </a:lnTo>
                <a:lnTo>
                  <a:pt x="3" y="1563"/>
                </a:lnTo>
                <a:lnTo>
                  <a:pt x="0" y="1527"/>
                </a:lnTo>
                <a:lnTo>
                  <a:pt x="0" y="1023"/>
                </a:lnTo>
                <a:lnTo>
                  <a:pt x="3" y="987"/>
                </a:lnTo>
                <a:lnTo>
                  <a:pt x="12" y="951"/>
                </a:lnTo>
                <a:lnTo>
                  <a:pt x="25" y="919"/>
                </a:lnTo>
                <a:lnTo>
                  <a:pt x="44" y="888"/>
                </a:lnTo>
                <a:lnTo>
                  <a:pt x="67" y="862"/>
                </a:lnTo>
                <a:lnTo>
                  <a:pt x="94" y="839"/>
                </a:lnTo>
                <a:lnTo>
                  <a:pt x="124" y="821"/>
                </a:lnTo>
                <a:lnTo>
                  <a:pt x="156" y="806"/>
                </a:lnTo>
                <a:lnTo>
                  <a:pt x="191" y="797"/>
                </a:lnTo>
                <a:lnTo>
                  <a:pt x="229" y="795"/>
                </a:lnTo>
                <a:lnTo>
                  <a:pt x="344" y="795"/>
                </a:lnTo>
                <a:lnTo>
                  <a:pt x="352" y="755"/>
                </a:lnTo>
                <a:lnTo>
                  <a:pt x="365" y="717"/>
                </a:lnTo>
                <a:lnTo>
                  <a:pt x="384" y="682"/>
                </a:lnTo>
                <a:lnTo>
                  <a:pt x="406" y="650"/>
                </a:lnTo>
                <a:lnTo>
                  <a:pt x="434" y="623"/>
                </a:lnTo>
                <a:lnTo>
                  <a:pt x="465" y="598"/>
                </a:lnTo>
                <a:lnTo>
                  <a:pt x="499" y="578"/>
                </a:lnTo>
                <a:lnTo>
                  <a:pt x="536" y="564"/>
                </a:lnTo>
                <a:lnTo>
                  <a:pt x="576" y="555"/>
                </a:lnTo>
                <a:lnTo>
                  <a:pt x="617" y="552"/>
                </a:lnTo>
                <a:lnTo>
                  <a:pt x="622" y="552"/>
                </a:lnTo>
                <a:lnTo>
                  <a:pt x="633" y="552"/>
                </a:lnTo>
                <a:lnTo>
                  <a:pt x="651" y="552"/>
                </a:lnTo>
                <a:lnTo>
                  <a:pt x="676" y="552"/>
                </a:lnTo>
                <a:lnTo>
                  <a:pt x="705" y="552"/>
                </a:lnTo>
                <a:lnTo>
                  <a:pt x="739" y="552"/>
                </a:lnTo>
                <a:lnTo>
                  <a:pt x="775" y="551"/>
                </a:lnTo>
                <a:lnTo>
                  <a:pt x="815" y="551"/>
                </a:lnTo>
                <a:lnTo>
                  <a:pt x="856" y="551"/>
                </a:lnTo>
                <a:lnTo>
                  <a:pt x="898" y="551"/>
                </a:lnTo>
                <a:lnTo>
                  <a:pt x="940" y="551"/>
                </a:lnTo>
                <a:lnTo>
                  <a:pt x="982" y="551"/>
                </a:lnTo>
                <a:lnTo>
                  <a:pt x="1022" y="549"/>
                </a:lnTo>
                <a:lnTo>
                  <a:pt x="1059" y="549"/>
                </a:lnTo>
                <a:lnTo>
                  <a:pt x="1093" y="549"/>
                </a:lnTo>
                <a:lnTo>
                  <a:pt x="1123" y="549"/>
                </a:lnTo>
                <a:lnTo>
                  <a:pt x="1147" y="549"/>
                </a:lnTo>
                <a:lnTo>
                  <a:pt x="1166" y="549"/>
                </a:lnTo>
                <a:lnTo>
                  <a:pt x="1178" y="549"/>
                </a:lnTo>
                <a:lnTo>
                  <a:pt x="1183" y="548"/>
                </a:lnTo>
                <a:lnTo>
                  <a:pt x="1352" y="533"/>
                </a:lnTo>
                <a:lnTo>
                  <a:pt x="1519" y="511"/>
                </a:lnTo>
                <a:lnTo>
                  <a:pt x="1683" y="482"/>
                </a:lnTo>
                <a:lnTo>
                  <a:pt x="1847" y="447"/>
                </a:lnTo>
                <a:lnTo>
                  <a:pt x="2009" y="406"/>
                </a:lnTo>
                <a:lnTo>
                  <a:pt x="2169" y="357"/>
                </a:lnTo>
                <a:lnTo>
                  <a:pt x="2326" y="303"/>
                </a:lnTo>
                <a:lnTo>
                  <a:pt x="2482" y="242"/>
                </a:lnTo>
                <a:lnTo>
                  <a:pt x="2636" y="175"/>
                </a:lnTo>
                <a:lnTo>
                  <a:pt x="2786" y="102"/>
                </a:lnTo>
                <a:lnTo>
                  <a:pt x="2935" y="23"/>
                </a:lnTo>
                <a:lnTo>
                  <a:pt x="2964" y="9"/>
                </a:lnTo>
                <a:lnTo>
                  <a:pt x="2995" y="2"/>
                </a:lnTo>
                <a:lnTo>
                  <a:pt x="302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24">
            <a:extLst>
              <a:ext uri="{FF2B5EF4-FFF2-40B4-BE49-F238E27FC236}">
                <a16:creationId xmlns:a16="http://schemas.microsoft.com/office/drawing/2014/main" id="{056C071A-03EB-4F16-A475-F77B36E4F959}"/>
              </a:ext>
            </a:extLst>
          </p:cNvPr>
          <p:cNvSpPr>
            <a:spLocks noEditPoints="1"/>
          </p:cNvSpPr>
          <p:nvPr/>
        </p:nvSpPr>
        <p:spPr bwMode="auto">
          <a:xfrm>
            <a:off x="4988042" y="4137760"/>
            <a:ext cx="539679" cy="476099"/>
          </a:xfrm>
          <a:custGeom>
            <a:avLst/>
            <a:gdLst>
              <a:gd name="T0" fmla="*/ 1495 w 3650"/>
              <a:gd name="T1" fmla="*/ 3047 h 3224"/>
              <a:gd name="T2" fmla="*/ 1498 w 3650"/>
              <a:gd name="T3" fmla="*/ 3044 h 3224"/>
              <a:gd name="T4" fmla="*/ 198 w 3650"/>
              <a:gd name="T5" fmla="*/ 981 h 3224"/>
              <a:gd name="T6" fmla="*/ 179 w 3650"/>
              <a:gd name="T7" fmla="*/ 1543 h 3224"/>
              <a:gd name="T8" fmla="*/ 342 w 3650"/>
              <a:gd name="T9" fmla="*/ 1579 h 3224"/>
              <a:gd name="T10" fmla="*/ 3250 w 3650"/>
              <a:gd name="T11" fmla="*/ 1591 h 3224"/>
              <a:gd name="T12" fmla="*/ 3423 w 3650"/>
              <a:gd name="T13" fmla="*/ 1451 h 3224"/>
              <a:gd name="T14" fmla="*/ 3470 w 3650"/>
              <a:gd name="T15" fmla="*/ 1227 h 3224"/>
              <a:gd name="T16" fmla="*/ 3366 w 3650"/>
              <a:gd name="T17" fmla="*/ 1029 h 3224"/>
              <a:gd name="T18" fmla="*/ 617 w 3650"/>
              <a:gd name="T19" fmla="*/ 728 h 3224"/>
              <a:gd name="T20" fmla="*/ 529 w 3650"/>
              <a:gd name="T21" fmla="*/ 784 h 3224"/>
              <a:gd name="T22" fmla="*/ 521 w 3650"/>
              <a:gd name="T23" fmla="*/ 1746 h 3224"/>
              <a:gd name="T24" fmla="*/ 585 w 3650"/>
              <a:gd name="T25" fmla="*/ 1816 h 3224"/>
              <a:gd name="T26" fmla="*/ 627 w 3650"/>
              <a:gd name="T27" fmla="*/ 1821 h 3224"/>
              <a:gd name="T28" fmla="*/ 761 w 3650"/>
              <a:gd name="T29" fmla="*/ 1822 h 3224"/>
              <a:gd name="T30" fmla="*/ 949 w 3650"/>
              <a:gd name="T31" fmla="*/ 1822 h 3224"/>
              <a:gd name="T32" fmla="*/ 1083 w 3650"/>
              <a:gd name="T33" fmla="*/ 1822 h 3224"/>
              <a:gd name="T34" fmla="*/ 3024 w 3650"/>
              <a:gd name="T35" fmla="*/ 175 h 3224"/>
              <a:gd name="T36" fmla="*/ 2568 w 3650"/>
              <a:gd name="T37" fmla="*/ 398 h 3224"/>
              <a:gd name="T38" fmla="*/ 1772 w 3650"/>
              <a:gd name="T39" fmla="*/ 645 h 3224"/>
              <a:gd name="T40" fmla="*/ 1441 w 3650"/>
              <a:gd name="T41" fmla="*/ 1850 h 3224"/>
              <a:gd name="T42" fmla="*/ 2255 w 3650"/>
              <a:gd name="T43" fmla="*/ 2034 h 3224"/>
              <a:gd name="T44" fmla="*/ 3022 w 3650"/>
              <a:gd name="T45" fmla="*/ 2373 h 3224"/>
              <a:gd name="T46" fmla="*/ 3028 w 3650"/>
              <a:gd name="T47" fmla="*/ 2371 h 3224"/>
              <a:gd name="T48" fmla="*/ 3026 w 3650"/>
              <a:gd name="T49" fmla="*/ 177 h 3224"/>
              <a:gd name="T50" fmla="*/ 3116 w 3650"/>
              <a:gd name="T51" fmla="*/ 24 h 3224"/>
              <a:gd name="T52" fmla="*/ 3202 w 3650"/>
              <a:gd name="T53" fmla="*/ 148 h 3224"/>
              <a:gd name="T54" fmla="*/ 3368 w 3650"/>
              <a:gd name="T55" fmla="*/ 817 h 3224"/>
              <a:gd name="T56" fmla="*/ 3571 w 3650"/>
              <a:gd name="T57" fmla="*/ 1003 h 3224"/>
              <a:gd name="T58" fmla="*/ 3650 w 3650"/>
              <a:gd name="T59" fmla="*/ 1274 h 3224"/>
              <a:gd name="T60" fmla="*/ 3571 w 3650"/>
              <a:gd name="T61" fmla="*/ 1546 h 3224"/>
              <a:gd name="T62" fmla="*/ 3368 w 3650"/>
              <a:gd name="T63" fmla="*/ 1732 h 3224"/>
              <a:gd name="T64" fmla="*/ 3202 w 3650"/>
              <a:gd name="T65" fmla="*/ 2402 h 3224"/>
              <a:gd name="T66" fmla="*/ 3116 w 3650"/>
              <a:gd name="T67" fmla="*/ 2525 h 3224"/>
              <a:gd name="T68" fmla="*/ 2964 w 3650"/>
              <a:gd name="T69" fmla="*/ 2540 h 3224"/>
              <a:gd name="T70" fmla="*/ 2369 w 3650"/>
              <a:gd name="T71" fmla="*/ 2262 h 3224"/>
              <a:gd name="T72" fmla="*/ 1621 w 3650"/>
              <a:gd name="T73" fmla="*/ 2055 h 3224"/>
              <a:gd name="T74" fmla="*/ 1675 w 3650"/>
              <a:gd name="T75" fmla="*/ 3040 h 3224"/>
              <a:gd name="T76" fmla="*/ 1624 w 3650"/>
              <a:gd name="T77" fmla="*/ 3170 h 3224"/>
              <a:gd name="T78" fmla="*/ 1495 w 3650"/>
              <a:gd name="T79" fmla="*/ 3224 h 3224"/>
              <a:gd name="T80" fmla="*/ 969 w 3650"/>
              <a:gd name="T81" fmla="*/ 3182 h 3224"/>
              <a:gd name="T82" fmla="*/ 470 w 3650"/>
              <a:gd name="T83" fmla="*/ 1956 h 3224"/>
              <a:gd name="T84" fmla="*/ 352 w 3650"/>
              <a:gd name="T85" fmla="*/ 1797 h 3224"/>
              <a:gd name="T86" fmla="*/ 124 w 3650"/>
              <a:gd name="T87" fmla="*/ 1729 h 3224"/>
              <a:gd name="T88" fmla="*/ 12 w 3650"/>
              <a:gd name="T89" fmla="*/ 1598 h 3224"/>
              <a:gd name="T90" fmla="*/ 12 w 3650"/>
              <a:gd name="T91" fmla="*/ 951 h 3224"/>
              <a:gd name="T92" fmla="*/ 124 w 3650"/>
              <a:gd name="T93" fmla="*/ 821 h 3224"/>
              <a:gd name="T94" fmla="*/ 352 w 3650"/>
              <a:gd name="T95" fmla="*/ 755 h 3224"/>
              <a:gd name="T96" fmla="*/ 465 w 3650"/>
              <a:gd name="T97" fmla="*/ 598 h 3224"/>
              <a:gd name="T98" fmla="*/ 622 w 3650"/>
              <a:gd name="T99" fmla="*/ 552 h 3224"/>
              <a:gd name="T100" fmla="*/ 739 w 3650"/>
              <a:gd name="T101" fmla="*/ 552 h 3224"/>
              <a:gd name="T102" fmla="*/ 940 w 3650"/>
              <a:gd name="T103" fmla="*/ 551 h 3224"/>
              <a:gd name="T104" fmla="*/ 1123 w 3650"/>
              <a:gd name="T105" fmla="*/ 549 h 3224"/>
              <a:gd name="T106" fmla="*/ 1352 w 3650"/>
              <a:gd name="T107" fmla="*/ 533 h 3224"/>
              <a:gd name="T108" fmla="*/ 2169 w 3650"/>
              <a:gd name="T109" fmla="*/ 357 h 3224"/>
              <a:gd name="T110" fmla="*/ 2935 w 3650"/>
              <a:gd name="T111" fmla="*/ 23 h 3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50" h="3224">
                <a:moveTo>
                  <a:pt x="702" y="1998"/>
                </a:moveTo>
                <a:lnTo>
                  <a:pt x="1082" y="3046"/>
                </a:lnTo>
                <a:lnTo>
                  <a:pt x="1083" y="3047"/>
                </a:lnTo>
                <a:lnTo>
                  <a:pt x="1084" y="3047"/>
                </a:lnTo>
                <a:lnTo>
                  <a:pt x="1495" y="3047"/>
                </a:lnTo>
                <a:lnTo>
                  <a:pt x="1497" y="3047"/>
                </a:lnTo>
                <a:lnTo>
                  <a:pt x="1498" y="3046"/>
                </a:lnTo>
                <a:lnTo>
                  <a:pt x="1498" y="3046"/>
                </a:lnTo>
                <a:lnTo>
                  <a:pt x="1498" y="3045"/>
                </a:lnTo>
                <a:lnTo>
                  <a:pt x="1498" y="3044"/>
                </a:lnTo>
                <a:lnTo>
                  <a:pt x="1118" y="1998"/>
                </a:lnTo>
                <a:lnTo>
                  <a:pt x="702" y="1998"/>
                </a:lnTo>
                <a:close/>
                <a:moveTo>
                  <a:pt x="229" y="971"/>
                </a:moveTo>
                <a:lnTo>
                  <a:pt x="212" y="974"/>
                </a:lnTo>
                <a:lnTo>
                  <a:pt x="198" y="981"/>
                </a:lnTo>
                <a:lnTo>
                  <a:pt x="187" y="993"/>
                </a:lnTo>
                <a:lnTo>
                  <a:pt x="179" y="1008"/>
                </a:lnTo>
                <a:lnTo>
                  <a:pt x="176" y="1023"/>
                </a:lnTo>
                <a:lnTo>
                  <a:pt x="176" y="1527"/>
                </a:lnTo>
                <a:lnTo>
                  <a:pt x="179" y="1543"/>
                </a:lnTo>
                <a:lnTo>
                  <a:pt x="187" y="1558"/>
                </a:lnTo>
                <a:lnTo>
                  <a:pt x="198" y="1569"/>
                </a:lnTo>
                <a:lnTo>
                  <a:pt x="212" y="1576"/>
                </a:lnTo>
                <a:lnTo>
                  <a:pt x="229" y="1579"/>
                </a:lnTo>
                <a:lnTo>
                  <a:pt x="342" y="1579"/>
                </a:lnTo>
                <a:lnTo>
                  <a:pt x="342" y="971"/>
                </a:lnTo>
                <a:lnTo>
                  <a:pt x="229" y="971"/>
                </a:lnTo>
                <a:close/>
                <a:moveTo>
                  <a:pt x="3204" y="946"/>
                </a:moveTo>
                <a:lnTo>
                  <a:pt x="3204" y="1604"/>
                </a:lnTo>
                <a:lnTo>
                  <a:pt x="3250" y="1591"/>
                </a:lnTo>
                <a:lnTo>
                  <a:pt x="3292" y="1573"/>
                </a:lnTo>
                <a:lnTo>
                  <a:pt x="3330" y="1550"/>
                </a:lnTo>
                <a:lnTo>
                  <a:pt x="3366" y="1521"/>
                </a:lnTo>
                <a:lnTo>
                  <a:pt x="3397" y="1489"/>
                </a:lnTo>
                <a:lnTo>
                  <a:pt x="3423" y="1451"/>
                </a:lnTo>
                <a:lnTo>
                  <a:pt x="3444" y="1411"/>
                </a:lnTo>
                <a:lnTo>
                  <a:pt x="3461" y="1368"/>
                </a:lnTo>
                <a:lnTo>
                  <a:pt x="3470" y="1323"/>
                </a:lnTo>
                <a:lnTo>
                  <a:pt x="3474" y="1274"/>
                </a:lnTo>
                <a:lnTo>
                  <a:pt x="3470" y="1227"/>
                </a:lnTo>
                <a:lnTo>
                  <a:pt x="3461" y="1181"/>
                </a:lnTo>
                <a:lnTo>
                  <a:pt x="3444" y="1138"/>
                </a:lnTo>
                <a:lnTo>
                  <a:pt x="3423" y="1098"/>
                </a:lnTo>
                <a:lnTo>
                  <a:pt x="3397" y="1061"/>
                </a:lnTo>
                <a:lnTo>
                  <a:pt x="3366" y="1029"/>
                </a:lnTo>
                <a:lnTo>
                  <a:pt x="3330" y="1000"/>
                </a:lnTo>
                <a:lnTo>
                  <a:pt x="3292" y="977"/>
                </a:lnTo>
                <a:lnTo>
                  <a:pt x="3250" y="958"/>
                </a:lnTo>
                <a:lnTo>
                  <a:pt x="3204" y="946"/>
                </a:lnTo>
                <a:close/>
                <a:moveTo>
                  <a:pt x="617" y="728"/>
                </a:moveTo>
                <a:lnTo>
                  <a:pt x="595" y="731"/>
                </a:lnTo>
                <a:lnTo>
                  <a:pt x="574" y="739"/>
                </a:lnTo>
                <a:lnTo>
                  <a:pt x="555" y="750"/>
                </a:lnTo>
                <a:lnTo>
                  <a:pt x="540" y="765"/>
                </a:lnTo>
                <a:lnTo>
                  <a:pt x="529" y="784"/>
                </a:lnTo>
                <a:lnTo>
                  <a:pt x="521" y="805"/>
                </a:lnTo>
                <a:lnTo>
                  <a:pt x="518" y="827"/>
                </a:lnTo>
                <a:lnTo>
                  <a:pt x="518" y="827"/>
                </a:lnTo>
                <a:lnTo>
                  <a:pt x="518" y="1722"/>
                </a:lnTo>
                <a:lnTo>
                  <a:pt x="521" y="1746"/>
                </a:lnTo>
                <a:lnTo>
                  <a:pt x="529" y="1768"/>
                </a:lnTo>
                <a:lnTo>
                  <a:pt x="541" y="1785"/>
                </a:lnTo>
                <a:lnTo>
                  <a:pt x="557" y="1801"/>
                </a:lnTo>
                <a:lnTo>
                  <a:pt x="577" y="1813"/>
                </a:lnTo>
                <a:lnTo>
                  <a:pt x="585" y="1816"/>
                </a:lnTo>
                <a:lnTo>
                  <a:pt x="592" y="1819"/>
                </a:lnTo>
                <a:lnTo>
                  <a:pt x="601" y="1820"/>
                </a:lnTo>
                <a:lnTo>
                  <a:pt x="611" y="1821"/>
                </a:lnTo>
                <a:lnTo>
                  <a:pt x="615" y="1821"/>
                </a:lnTo>
                <a:lnTo>
                  <a:pt x="627" y="1821"/>
                </a:lnTo>
                <a:lnTo>
                  <a:pt x="645" y="1821"/>
                </a:lnTo>
                <a:lnTo>
                  <a:pt x="667" y="1821"/>
                </a:lnTo>
                <a:lnTo>
                  <a:pt x="696" y="1822"/>
                </a:lnTo>
                <a:lnTo>
                  <a:pt x="727" y="1822"/>
                </a:lnTo>
                <a:lnTo>
                  <a:pt x="761" y="1822"/>
                </a:lnTo>
                <a:lnTo>
                  <a:pt x="797" y="1822"/>
                </a:lnTo>
                <a:lnTo>
                  <a:pt x="836" y="1822"/>
                </a:lnTo>
                <a:lnTo>
                  <a:pt x="874" y="1822"/>
                </a:lnTo>
                <a:lnTo>
                  <a:pt x="911" y="1822"/>
                </a:lnTo>
                <a:lnTo>
                  <a:pt x="949" y="1822"/>
                </a:lnTo>
                <a:lnTo>
                  <a:pt x="983" y="1822"/>
                </a:lnTo>
                <a:lnTo>
                  <a:pt x="1014" y="1822"/>
                </a:lnTo>
                <a:lnTo>
                  <a:pt x="1042" y="1822"/>
                </a:lnTo>
                <a:lnTo>
                  <a:pt x="1065" y="1822"/>
                </a:lnTo>
                <a:lnTo>
                  <a:pt x="1083" y="1822"/>
                </a:lnTo>
                <a:lnTo>
                  <a:pt x="1094" y="1822"/>
                </a:lnTo>
                <a:lnTo>
                  <a:pt x="1097" y="1822"/>
                </a:lnTo>
                <a:lnTo>
                  <a:pt x="1097" y="728"/>
                </a:lnTo>
                <a:lnTo>
                  <a:pt x="617" y="728"/>
                </a:lnTo>
                <a:close/>
                <a:moveTo>
                  <a:pt x="3024" y="175"/>
                </a:moveTo>
                <a:lnTo>
                  <a:pt x="3023" y="175"/>
                </a:lnTo>
                <a:lnTo>
                  <a:pt x="3022" y="177"/>
                </a:lnTo>
                <a:lnTo>
                  <a:pt x="2872" y="256"/>
                </a:lnTo>
                <a:lnTo>
                  <a:pt x="2722" y="330"/>
                </a:lnTo>
                <a:lnTo>
                  <a:pt x="2568" y="398"/>
                </a:lnTo>
                <a:lnTo>
                  <a:pt x="2413" y="459"/>
                </a:lnTo>
                <a:lnTo>
                  <a:pt x="2255" y="514"/>
                </a:lnTo>
                <a:lnTo>
                  <a:pt x="2096" y="564"/>
                </a:lnTo>
                <a:lnTo>
                  <a:pt x="1936" y="607"/>
                </a:lnTo>
                <a:lnTo>
                  <a:pt x="1772" y="645"/>
                </a:lnTo>
                <a:lnTo>
                  <a:pt x="1608" y="676"/>
                </a:lnTo>
                <a:lnTo>
                  <a:pt x="1441" y="700"/>
                </a:lnTo>
                <a:lnTo>
                  <a:pt x="1274" y="719"/>
                </a:lnTo>
                <a:lnTo>
                  <a:pt x="1274" y="1831"/>
                </a:lnTo>
                <a:lnTo>
                  <a:pt x="1441" y="1850"/>
                </a:lnTo>
                <a:lnTo>
                  <a:pt x="1608" y="1874"/>
                </a:lnTo>
                <a:lnTo>
                  <a:pt x="1772" y="1905"/>
                </a:lnTo>
                <a:lnTo>
                  <a:pt x="1936" y="1943"/>
                </a:lnTo>
                <a:lnTo>
                  <a:pt x="2096" y="1986"/>
                </a:lnTo>
                <a:lnTo>
                  <a:pt x="2255" y="2034"/>
                </a:lnTo>
                <a:lnTo>
                  <a:pt x="2412" y="2091"/>
                </a:lnTo>
                <a:lnTo>
                  <a:pt x="2568" y="2152"/>
                </a:lnTo>
                <a:lnTo>
                  <a:pt x="2722" y="2219"/>
                </a:lnTo>
                <a:lnTo>
                  <a:pt x="2872" y="2293"/>
                </a:lnTo>
                <a:lnTo>
                  <a:pt x="3022" y="2373"/>
                </a:lnTo>
                <a:lnTo>
                  <a:pt x="3023" y="2373"/>
                </a:lnTo>
                <a:lnTo>
                  <a:pt x="3024" y="2374"/>
                </a:lnTo>
                <a:lnTo>
                  <a:pt x="3026" y="2373"/>
                </a:lnTo>
                <a:lnTo>
                  <a:pt x="3027" y="2372"/>
                </a:lnTo>
                <a:lnTo>
                  <a:pt x="3028" y="2371"/>
                </a:lnTo>
                <a:lnTo>
                  <a:pt x="3028" y="2370"/>
                </a:lnTo>
                <a:lnTo>
                  <a:pt x="3028" y="180"/>
                </a:lnTo>
                <a:lnTo>
                  <a:pt x="3028" y="179"/>
                </a:lnTo>
                <a:lnTo>
                  <a:pt x="3027" y="178"/>
                </a:lnTo>
                <a:lnTo>
                  <a:pt x="3026" y="177"/>
                </a:lnTo>
                <a:lnTo>
                  <a:pt x="3024" y="175"/>
                </a:lnTo>
                <a:close/>
                <a:moveTo>
                  <a:pt x="3026" y="0"/>
                </a:moveTo>
                <a:lnTo>
                  <a:pt x="3056" y="2"/>
                </a:lnTo>
                <a:lnTo>
                  <a:pt x="3087" y="11"/>
                </a:lnTo>
                <a:lnTo>
                  <a:pt x="3116" y="24"/>
                </a:lnTo>
                <a:lnTo>
                  <a:pt x="3141" y="43"/>
                </a:lnTo>
                <a:lnTo>
                  <a:pt x="3163" y="65"/>
                </a:lnTo>
                <a:lnTo>
                  <a:pt x="3181" y="90"/>
                </a:lnTo>
                <a:lnTo>
                  <a:pt x="3194" y="118"/>
                </a:lnTo>
                <a:lnTo>
                  <a:pt x="3202" y="148"/>
                </a:lnTo>
                <a:lnTo>
                  <a:pt x="3204" y="180"/>
                </a:lnTo>
                <a:lnTo>
                  <a:pt x="3204" y="767"/>
                </a:lnTo>
                <a:lnTo>
                  <a:pt x="3262" y="779"/>
                </a:lnTo>
                <a:lnTo>
                  <a:pt x="3316" y="795"/>
                </a:lnTo>
                <a:lnTo>
                  <a:pt x="3368" y="817"/>
                </a:lnTo>
                <a:lnTo>
                  <a:pt x="3417" y="845"/>
                </a:lnTo>
                <a:lnTo>
                  <a:pt x="3461" y="878"/>
                </a:lnTo>
                <a:lnTo>
                  <a:pt x="3503" y="916"/>
                </a:lnTo>
                <a:lnTo>
                  <a:pt x="3539" y="957"/>
                </a:lnTo>
                <a:lnTo>
                  <a:pt x="3571" y="1003"/>
                </a:lnTo>
                <a:lnTo>
                  <a:pt x="3599" y="1052"/>
                </a:lnTo>
                <a:lnTo>
                  <a:pt x="3620" y="1104"/>
                </a:lnTo>
                <a:lnTo>
                  <a:pt x="3637" y="1158"/>
                </a:lnTo>
                <a:lnTo>
                  <a:pt x="3647" y="1216"/>
                </a:lnTo>
                <a:lnTo>
                  <a:pt x="3650" y="1274"/>
                </a:lnTo>
                <a:lnTo>
                  <a:pt x="3647" y="1334"/>
                </a:lnTo>
                <a:lnTo>
                  <a:pt x="3637" y="1390"/>
                </a:lnTo>
                <a:lnTo>
                  <a:pt x="3620" y="1446"/>
                </a:lnTo>
                <a:lnTo>
                  <a:pt x="3599" y="1498"/>
                </a:lnTo>
                <a:lnTo>
                  <a:pt x="3571" y="1546"/>
                </a:lnTo>
                <a:lnTo>
                  <a:pt x="3539" y="1592"/>
                </a:lnTo>
                <a:lnTo>
                  <a:pt x="3503" y="1634"/>
                </a:lnTo>
                <a:lnTo>
                  <a:pt x="3461" y="1672"/>
                </a:lnTo>
                <a:lnTo>
                  <a:pt x="3417" y="1705"/>
                </a:lnTo>
                <a:lnTo>
                  <a:pt x="3368" y="1732"/>
                </a:lnTo>
                <a:lnTo>
                  <a:pt x="3316" y="1755"/>
                </a:lnTo>
                <a:lnTo>
                  <a:pt x="3262" y="1771"/>
                </a:lnTo>
                <a:lnTo>
                  <a:pt x="3204" y="1782"/>
                </a:lnTo>
                <a:lnTo>
                  <a:pt x="3204" y="2370"/>
                </a:lnTo>
                <a:lnTo>
                  <a:pt x="3202" y="2402"/>
                </a:lnTo>
                <a:lnTo>
                  <a:pt x="3194" y="2432"/>
                </a:lnTo>
                <a:lnTo>
                  <a:pt x="3181" y="2459"/>
                </a:lnTo>
                <a:lnTo>
                  <a:pt x="3163" y="2485"/>
                </a:lnTo>
                <a:lnTo>
                  <a:pt x="3141" y="2507"/>
                </a:lnTo>
                <a:lnTo>
                  <a:pt x="3116" y="2525"/>
                </a:lnTo>
                <a:lnTo>
                  <a:pt x="3086" y="2539"/>
                </a:lnTo>
                <a:lnTo>
                  <a:pt x="3055" y="2548"/>
                </a:lnTo>
                <a:lnTo>
                  <a:pt x="3024" y="2550"/>
                </a:lnTo>
                <a:lnTo>
                  <a:pt x="2994" y="2548"/>
                </a:lnTo>
                <a:lnTo>
                  <a:pt x="2964" y="2540"/>
                </a:lnTo>
                <a:lnTo>
                  <a:pt x="2935" y="2527"/>
                </a:lnTo>
                <a:lnTo>
                  <a:pt x="2797" y="2453"/>
                </a:lnTo>
                <a:lnTo>
                  <a:pt x="2657" y="2384"/>
                </a:lnTo>
                <a:lnTo>
                  <a:pt x="2514" y="2320"/>
                </a:lnTo>
                <a:lnTo>
                  <a:pt x="2369" y="2262"/>
                </a:lnTo>
                <a:lnTo>
                  <a:pt x="2223" y="2210"/>
                </a:lnTo>
                <a:lnTo>
                  <a:pt x="2075" y="2163"/>
                </a:lnTo>
                <a:lnTo>
                  <a:pt x="1926" y="2122"/>
                </a:lnTo>
                <a:lnTo>
                  <a:pt x="1774" y="2086"/>
                </a:lnTo>
                <a:lnTo>
                  <a:pt x="1621" y="2055"/>
                </a:lnTo>
                <a:lnTo>
                  <a:pt x="1467" y="2031"/>
                </a:lnTo>
                <a:lnTo>
                  <a:pt x="1312" y="2012"/>
                </a:lnTo>
                <a:lnTo>
                  <a:pt x="1664" y="2984"/>
                </a:lnTo>
                <a:lnTo>
                  <a:pt x="1671" y="3012"/>
                </a:lnTo>
                <a:lnTo>
                  <a:pt x="1675" y="3040"/>
                </a:lnTo>
                <a:lnTo>
                  <a:pt x="1672" y="3068"/>
                </a:lnTo>
                <a:lnTo>
                  <a:pt x="1667" y="3096"/>
                </a:lnTo>
                <a:lnTo>
                  <a:pt x="1657" y="3122"/>
                </a:lnTo>
                <a:lnTo>
                  <a:pt x="1641" y="3148"/>
                </a:lnTo>
                <a:lnTo>
                  <a:pt x="1624" y="3170"/>
                </a:lnTo>
                <a:lnTo>
                  <a:pt x="1602" y="3189"/>
                </a:lnTo>
                <a:lnTo>
                  <a:pt x="1578" y="3204"/>
                </a:lnTo>
                <a:lnTo>
                  <a:pt x="1552" y="3215"/>
                </a:lnTo>
                <a:lnTo>
                  <a:pt x="1524" y="3222"/>
                </a:lnTo>
                <a:lnTo>
                  <a:pt x="1495" y="3224"/>
                </a:lnTo>
                <a:lnTo>
                  <a:pt x="1084" y="3224"/>
                </a:lnTo>
                <a:lnTo>
                  <a:pt x="1053" y="3221"/>
                </a:lnTo>
                <a:lnTo>
                  <a:pt x="1022" y="3213"/>
                </a:lnTo>
                <a:lnTo>
                  <a:pt x="994" y="3200"/>
                </a:lnTo>
                <a:lnTo>
                  <a:pt x="969" y="3182"/>
                </a:lnTo>
                <a:lnTo>
                  <a:pt x="948" y="3160"/>
                </a:lnTo>
                <a:lnTo>
                  <a:pt x="929" y="3134"/>
                </a:lnTo>
                <a:lnTo>
                  <a:pt x="916" y="3106"/>
                </a:lnTo>
                <a:lnTo>
                  <a:pt x="507" y="1975"/>
                </a:lnTo>
                <a:lnTo>
                  <a:pt x="470" y="1956"/>
                </a:lnTo>
                <a:lnTo>
                  <a:pt x="438" y="1932"/>
                </a:lnTo>
                <a:lnTo>
                  <a:pt x="409" y="1903"/>
                </a:lnTo>
                <a:lnTo>
                  <a:pt x="385" y="1871"/>
                </a:lnTo>
                <a:lnTo>
                  <a:pt x="366" y="1835"/>
                </a:lnTo>
                <a:lnTo>
                  <a:pt x="352" y="1797"/>
                </a:lnTo>
                <a:lnTo>
                  <a:pt x="344" y="1755"/>
                </a:lnTo>
                <a:lnTo>
                  <a:pt x="229" y="1755"/>
                </a:lnTo>
                <a:lnTo>
                  <a:pt x="191" y="1752"/>
                </a:lnTo>
                <a:lnTo>
                  <a:pt x="156" y="1743"/>
                </a:lnTo>
                <a:lnTo>
                  <a:pt x="124" y="1729"/>
                </a:lnTo>
                <a:lnTo>
                  <a:pt x="94" y="1710"/>
                </a:lnTo>
                <a:lnTo>
                  <a:pt x="67" y="1688"/>
                </a:lnTo>
                <a:lnTo>
                  <a:pt x="44" y="1662"/>
                </a:lnTo>
                <a:lnTo>
                  <a:pt x="25" y="1632"/>
                </a:lnTo>
                <a:lnTo>
                  <a:pt x="12" y="1598"/>
                </a:lnTo>
                <a:lnTo>
                  <a:pt x="3" y="1563"/>
                </a:lnTo>
                <a:lnTo>
                  <a:pt x="0" y="1527"/>
                </a:lnTo>
                <a:lnTo>
                  <a:pt x="0" y="1023"/>
                </a:lnTo>
                <a:lnTo>
                  <a:pt x="3" y="987"/>
                </a:lnTo>
                <a:lnTo>
                  <a:pt x="12" y="951"/>
                </a:lnTo>
                <a:lnTo>
                  <a:pt x="25" y="919"/>
                </a:lnTo>
                <a:lnTo>
                  <a:pt x="44" y="888"/>
                </a:lnTo>
                <a:lnTo>
                  <a:pt x="67" y="862"/>
                </a:lnTo>
                <a:lnTo>
                  <a:pt x="94" y="839"/>
                </a:lnTo>
                <a:lnTo>
                  <a:pt x="124" y="821"/>
                </a:lnTo>
                <a:lnTo>
                  <a:pt x="156" y="806"/>
                </a:lnTo>
                <a:lnTo>
                  <a:pt x="191" y="797"/>
                </a:lnTo>
                <a:lnTo>
                  <a:pt x="229" y="795"/>
                </a:lnTo>
                <a:lnTo>
                  <a:pt x="344" y="795"/>
                </a:lnTo>
                <a:lnTo>
                  <a:pt x="352" y="755"/>
                </a:lnTo>
                <a:lnTo>
                  <a:pt x="365" y="717"/>
                </a:lnTo>
                <a:lnTo>
                  <a:pt x="384" y="682"/>
                </a:lnTo>
                <a:lnTo>
                  <a:pt x="406" y="650"/>
                </a:lnTo>
                <a:lnTo>
                  <a:pt x="434" y="623"/>
                </a:lnTo>
                <a:lnTo>
                  <a:pt x="465" y="598"/>
                </a:lnTo>
                <a:lnTo>
                  <a:pt x="499" y="578"/>
                </a:lnTo>
                <a:lnTo>
                  <a:pt x="536" y="564"/>
                </a:lnTo>
                <a:lnTo>
                  <a:pt x="576" y="555"/>
                </a:lnTo>
                <a:lnTo>
                  <a:pt x="617" y="552"/>
                </a:lnTo>
                <a:lnTo>
                  <a:pt x="622" y="552"/>
                </a:lnTo>
                <a:lnTo>
                  <a:pt x="633" y="552"/>
                </a:lnTo>
                <a:lnTo>
                  <a:pt x="651" y="552"/>
                </a:lnTo>
                <a:lnTo>
                  <a:pt x="676" y="552"/>
                </a:lnTo>
                <a:lnTo>
                  <a:pt x="705" y="552"/>
                </a:lnTo>
                <a:lnTo>
                  <a:pt x="739" y="552"/>
                </a:lnTo>
                <a:lnTo>
                  <a:pt x="775" y="551"/>
                </a:lnTo>
                <a:lnTo>
                  <a:pt x="815" y="551"/>
                </a:lnTo>
                <a:lnTo>
                  <a:pt x="856" y="551"/>
                </a:lnTo>
                <a:lnTo>
                  <a:pt x="898" y="551"/>
                </a:lnTo>
                <a:lnTo>
                  <a:pt x="940" y="551"/>
                </a:lnTo>
                <a:lnTo>
                  <a:pt x="982" y="551"/>
                </a:lnTo>
                <a:lnTo>
                  <a:pt x="1022" y="549"/>
                </a:lnTo>
                <a:lnTo>
                  <a:pt x="1059" y="549"/>
                </a:lnTo>
                <a:lnTo>
                  <a:pt x="1093" y="549"/>
                </a:lnTo>
                <a:lnTo>
                  <a:pt x="1123" y="549"/>
                </a:lnTo>
                <a:lnTo>
                  <a:pt x="1147" y="549"/>
                </a:lnTo>
                <a:lnTo>
                  <a:pt x="1166" y="549"/>
                </a:lnTo>
                <a:lnTo>
                  <a:pt x="1178" y="549"/>
                </a:lnTo>
                <a:lnTo>
                  <a:pt x="1183" y="548"/>
                </a:lnTo>
                <a:lnTo>
                  <a:pt x="1352" y="533"/>
                </a:lnTo>
                <a:lnTo>
                  <a:pt x="1519" y="511"/>
                </a:lnTo>
                <a:lnTo>
                  <a:pt x="1683" y="482"/>
                </a:lnTo>
                <a:lnTo>
                  <a:pt x="1847" y="447"/>
                </a:lnTo>
                <a:lnTo>
                  <a:pt x="2009" y="406"/>
                </a:lnTo>
                <a:lnTo>
                  <a:pt x="2169" y="357"/>
                </a:lnTo>
                <a:lnTo>
                  <a:pt x="2326" y="303"/>
                </a:lnTo>
                <a:lnTo>
                  <a:pt x="2482" y="242"/>
                </a:lnTo>
                <a:lnTo>
                  <a:pt x="2636" y="175"/>
                </a:lnTo>
                <a:lnTo>
                  <a:pt x="2786" y="102"/>
                </a:lnTo>
                <a:lnTo>
                  <a:pt x="2935" y="23"/>
                </a:lnTo>
                <a:lnTo>
                  <a:pt x="2964" y="9"/>
                </a:lnTo>
                <a:lnTo>
                  <a:pt x="2995" y="2"/>
                </a:lnTo>
                <a:lnTo>
                  <a:pt x="302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24">
            <a:extLst>
              <a:ext uri="{FF2B5EF4-FFF2-40B4-BE49-F238E27FC236}">
                <a16:creationId xmlns:a16="http://schemas.microsoft.com/office/drawing/2014/main" id="{4DB78E3D-26BF-4D1B-9CCE-C43707A9DDAB}"/>
              </a:ext>
            </a:extLst>
          </p:cNvPr>
          <p:cNvSpPr>
            <a:spLocks noEditPoints="1"/>
          </p:cNvSpPr>
          <p:nvPr/>
        </p:nvSpPr>
        <p:spPr bwMode="auto">
          <a:xfrm>
            <a:off x="6673458" y="4137760"/>
            <a:ext cx="539679" cy="476099"/>
          </a:xfrm>
          <a:custGeom>
            <a:avLst/>
            <a:gdLst>
              <a:gd name="T0" fmla="*/ 1495 w 3650"/>
              <a:gd name="T1" fmla="*/ 3047 h 3224"/>
              <a:gd name="T2" fmla="*/ 1498 w 3650"/>
              <a:gd name="T3" fmla="*/ 3044 h 3224"/>
              <a:gd name="T4" fmla="*/ 198 w 3650"/>
              <a:gd name="T5" fmla="*/ 981 h 3224"/>
              <a:gd name="T6" fmla="*/ 179 w 3650"/>
              <a:gd name="T7" fmla="*/ 1543 h 3224"/>
              <a:gd name="T8" fmla="*/ 342 w 3650"/>
              <a:gd name="T9" fmla="*/ 1579 h 3224"/>
              <a:gd name="T10" fmla="*/ 3250 w 3650"/>
              <a:gd name="T11" fmla="*/ 1591 h 3224"/>
              <a:gd name="T12" fmla="*/ 3423 w 3650"/>
              <a:gd name="T13" fmla="*/ 1451 h 3224"/>
              <a:gd name="T14" fmla="*/ 3470 w 3650"/>
              <a:gd name="T15" fmla="*/ 1227 h 3224"/>
              <a:gd name="T16" fmla="*/ 3366 w 3650"/>
              <a:gd name="T17" fmla="*/ 1029 h 3224"/>
              <a:gd name="T18" fmla="*/ 617 w 3650"/>
              <a:gd name="T19" fmla="*/ 728 h 3224"/>
              <a:gd name="T20" fmla="*/ 529 w 3650"/>
              <a:gd name="T21" fmla="*/ 784 h 3224"/>
              <a:gd name="T22" fmla="*/ 521 w 3650"/>
              <a:gd name="T23" fmla="*/ 1746 h 3224"/>
              <a:gd name="T24" fmla="*/ 585 w 3650"/>
              <a:gd name="T25" fmla="*/ 1816 h 3224"/>
              <a:gd name="T26" fmla="*/ 627 w 3650"/>
              <a:gd name="T27" fmla="*/ 1821 h 3224"/>
              <a:gd name="T28" fmla="*/ 761 w 3650"/>
              <a:gd name="T29" fmla="*/ 1822 h 3224"/>
              <a:gd name="T30" fmla="*/ 949 w 3650"/>
              <a:gd name="T31" fmla="*/ 1822 h 3224"/>
              <a:gd name="T32" fmla="*/ 1083 w 3650"/>
              <a:gd name="T33" fmla="*/ 1822 h 3224"/>
              <a:gd name="T34" fmla="*/ 3024 w 3650"/>
              <a:gd name="T35" fmla="*/ 175 h 3224"/>
              <a:gd name="T36" fmla="*/ 2568 w 3650"/>
              <a:gd name="T37" fmla="*/ 398 h 3224"/>
              <a:gd name="T38" fmla="*/ 1772 w 3650"/>
              <a:gd name="T39" fmla="*/ 645 h 3224"/>
              <a:gd name="T40" fmla="*/ 1441 w 3650"/>
              <a:gd name="T41" fmla="*/ 1850 h 3224"/>
              <a:gd name="T42" fmla="*/ 2255 w 3650"/>
              <a:gd name="T43" fmla="*/ 2034 h 3224"/>
              <a:gd name="T44" fmla="*/ 3022 w 3650"/>
              <a:gd name="T45" fmla="*/ 2373 h 3224"/>
              <a:gd name="T46" fmla="*/ 3028 w 3650"/>
              <a:gd name="T47" fmla="*/ 2371 h 3224"/>
              <a:gd name="T48" fmla="*/ 3026 w 3650"/>
              <a:gd name="T49" fmla="*/ 177 h 3224"/>
              <a:gd name="T50" fmla="*/ 3116 w 3650"/>
              <a:gd name="T51" fmla="*/ 24 h 3224"/>
              <a:gd name="T52" fmla="*/ 3202 w 3650"/>
              <a:gd name="T53" fmla="*/ 148 h 3224"/>
              <a:gd name="T54" fmla="*/ 3368 w 3650"/>
              <a:gd name="T55" fmla="*/ 817 h 3224"/>
              <a:gd name="T56" fmla="*/ 3571 w 3650"/>
              <a:gd name="T57" fmla="*/ 1003 h 3224"/>
              <a:gd name="T58" fmla="*/ 3650 w 3650"/>
              <a:gd name="T59" fmla="*/ 1274 h 3224"/>
              <a:gd name="T60" fmla="*/ 3571 w 3650"/>
              <a:gd name="T61" fmla="*/ 1546 h 3224"/>
              <a:gd name="T62" fmla="*/ 3368 w 3650"/>
              <a:gd name="T63" fmla="*/ 1732 h 3224"/>
              <a:gd name="T64" fmla="*/ 3202 w 3650"/>
              <a:gd name="T65" fmla="*/ 2402 h 3224"/>
              <a:gd name="T66" fmla="*/ 3116 w 3650"/>
              <a:gd name="T67" fmla="*/ 2525 h 3224"/>
              <a:gd name="T68" fmla="*/ 2964 w 3650"/>
              <a:gd name="T69" fmla="*/ 2540 h 3224"/>
              <a:gd name="T70" fmla="*/ 2369 w 3650"/>
              <a:gd name="T71" fmla="*/ 2262 h 3224"/>
              <a:gd name="T72" fmla="*/ 1621 w 3650"/>
              <a:gd name="T73" fmla="*/ 2055 h 3224"/>
              <a:gd name="T74" fmla="*/ 1675 w 3650"/>
              <a:gd name="T75" fmla="*/ 3040 h 3224"/>
              <a:gd name="T76" fmla="*/ 1624 w 3650"/>
              <a:gd name="T77" fmla="*/ 3170 h 3224"/>
              <a:gd name="T78" fmla="*/ 1495 w 3650"/>
              <a:gd name="T79" fmla="*/ 3224 h 3224"/>
              <a:gd name="T80" fmla="*/ 969 w 3650"/>
              <a:gd name="T81" fmla="*/ 3182 h 3224"/>
              <a:gd name="T82" fmla="*/ 470 w 3650"/>
              <a:gd name="T83" fmla="*/ 1956 h 3224"/>
              <a:gd name="T84" fmla="*/ 352 w 3650"/>
              <a:gd name="T85" fmla="*/ 1797 h 3224"/>
              <a:gd name="T86" fmla="*/ 124 w 3650"/>
              <a:gd name="T87" fmla="*/ 1729 h 3224"/>
              <a:gd name="T88" fmla="*/ 12 w 3650"/>
              <a:gd name="T89" fmla="*/ 1598 h 3224"/>
              <a:gd name="T90" fmla="*/ 12 w 3650"/>
              <a:gd name="T91" fmla="*/ 951 h 3224"/>
              <a:gd name="T92" fmla="*/ 124 w 3650"/>
              <a:gd name="T93" fmla="*/ 821 h 3224"/>
              <a:gd name="T94" fmla="*/ 352 w 3650"/>
              <a:gd name="T95" fmla="*/ 755 h 3224"/>
              <a:gd name="T96" fmla="*/ 465 w 3650"/>
              <a:gd name="T97" fmla="*/ 598 h 3224"/>
              <a:gd name="T98" fmla="*/ 622 w 3650"/>
              <a:gd name="T99" fmla="*/ 552 h 3224"/>
              <a:gd name="T100" fmla="*/ 739 w 3650"/>
              <a:gd name="T101" fmla="*/ 552 h 3224"/>
              <a:gd name="T102" fmla="*/ 940 w 3650"/>
              <a:gd name="T103" fmla="*/ 551 h 3224"/>
              <a:gd name="T104" fmla="*/ 1123 w 3650"/>
              <a:gd name="T105" fmla="*/ 549 h 3224"/>
              <a:gd name="T106" fmla="*/ 1352 w 3650"/>
              <a:gd name="T107" fmla="*/ 533 h 3224"/>
              <a:gd name="T108" fmla="*/ 2169 w 3650"/>
              <a:gd name="T109" fmla="*/ 357 h 3224"/>
              <a:gd name="T110" fmla="*/ 2935 w 3650"/>
              <a:gd name="T111" fmla="*/ 23 h 3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50" h="3224">
                <a:moveTo>
                  <a:pt x="702" y="1998"/>
                </a:moveTo>
                <a:lnTo>
                  <a:pt x="1082" y="3046"/>
                </a:lnTo>
                <a:lnTo>
                  <a:pt x="1083" y="3047"/>
                </a:lnTo>
                <a:lnTo>
                  <a:pt x="1084" y="3047"/>
                </a:lnTo>
                <a:lnTo>
                  <a:pt x="1495" y="3047"/>
                </a:lnTo>
                <a:lnTo>
                  <a:pt x="1497" y="3047"/>
                </a:lnTo>
                <a:lnTo>
                  <a:pt x="1498" y="3046"/>
                </a:lnTo>
                <a:lnTo>
                  <a:pt x="1498" y="3046"/>
                </a:lnTo>
                <a:lnTo>
                  <a:pt x="1498" y="3045"/>
                </a:lnTo>
                <a:lnTo>
                  <a:pt x="1498" y="3044"/>
                </a:lnTo>
                <a:lnTo>
                  <a:pt x="1118" y="1998"/>
                </a:lnTo>
                <a:lnTo>
                  <a:pt x="702" y="1998"/>
                </a:lnTo>
                <a:close/>
                <a:moveTo>
                  <a:pt x="229" y="971"/>
                </a:moveTo>
                <a:lnTo>
                  <a:pt x="212" y="974"/>
                </a:lnTo>
                <a:lnTo>
                  <a:pt x="198" y="981"/>
                </a:lnTo>
                <a:lnTo>
                  <a:pt x="187" y="993"/>
                </a:lnTo>
                <a:lnTo>
                  <a:pt x="179" y="1008"/>
                </a:lnTo>
                <a:lnTo>
                  <a:pt x="176" y="1023"/>
                </a:lnTo>
                <a:lnTo>
                  <a:pt x="176" y="1527"/>
                </a:lnTo>
                <a:lnTo>
                  <a:pt x="179" y="1543"/>
                </a:lnTo>
                <a:lnTo>
                  <a:pt x="187" y="1558"/>
                </a:lnTo>
                <a:lnTo>
                  <a:pt x="198" y="1569"/>
                </a:lnTo>
                <a:lnTo>
                  <a:pt x="212" y="1576"/>
                </a:lnTo>
                <a:lnTo>
                  <a:pt x="229" y="1579"/>
                </a:lnTo>
                <a:lnTo>
                  <a:pt x="342" y="1579"/>
                </a:lnTo>
                <a:lnTo>
                  <a:pt x="342" y="971"/>
                </a:lnTo>
                <a:lnTo>
                  <a:pt x="229" y="971"/>
                </a:lnTo>
                <a:close/>
                <a:moveTo>
                  <a:pt x="3204" y="946"/>
                </a:moveTo>
                <a:lnTo>
                  <a:pt x="3204" y="1604"/>
                </a:lnTo>
                <a:lnTo>
                  <a:pt x="3250" y="1591"/>
                </a:lnTo>
                <a:lnTo>
                  <a:pt x="3292" y="1573"/>
                </a:lnTo>
                <a:lnTo>
                  <a:pt x="3330" y="1550"/>
                </a:lnTo>
                <a:lnTo>
                  <a:pt x="3366" y="1521"/>
                </a:lnTo>
                <a:lnTo>
                  <a:pt x="3397" y="1489"/>
                </a:lnTo>
                <a:lnTo>
                  <a:pt x="3423" y="1451"/>
                </a:lnTo>
                <a:lnTo>
                  <a:pt x="3444" y="1411"/>
                </a:lnTo>
                <a:lnTo>
                  <a:pt x="3461" y="1368"/>
                </a:lnTo>
                <a:lnTo>
                  <a:pt x="3470" y="1323"/>
                </a:lnTo>
                <a:lnTo>
                  <a:pt x="3474" y="1274"/>
                </a:lnTo>
                <a:lnTo>
                  <a:pt x="3470" y="1227"/>
                </a:lnTo>
                <a:lnTo>
                  <a:pt x="3461" y="1181"/>
                </a:lnTo>
                <a:lnTo>
                  <a:pt x="3444" y="1138"/>
                </a:lnTo>
                <a:lnTo>
                  <a:pt x="3423" y="1098"/>
                </a:lnTo>
                <a:lnTo>
                  <a:pt x="3397" y="1061"/>
                </a:lnTo>
                <a:lnTo>
                  <a:pt x="3366" y="1029"/>
                </a:lnTo>
                <a:lnTo>
                  <a:pt x="3330" y="1000"/>
                </a:lnTo>
                <a:lnTo>
                  <a:pt x="3292" y="977"/>
                </a:lnTo>
                <a:lnTo>
                  <a:pt x="3250" y="958"/>
                </a:lnTo>
                <a:lnTo>
                  <a:pt x="3204" y="946"/>
                </a:lnTo>
                <a:close/>
                <a:moveTo>
                  <a:pt x="617" y="728"/>
                </a:moveTo>
                <a:lnTo>
                  <a:pt x="595" y="731"/>
                </a:lnTo>
                <a:lnTo>
                  <a:pt x="574" y="739"/>
                </a:lnTo>
                <a:lnTo>
                  <a:pt x="555" y="750"/>
                </a:lnTo>
                <a:lnTo>
                  <a:pt x="540" y="765"/>
                </a:lnTo>
                <a:lnTo>
                  <a:pt x="529" y="784"/>
                </a:lnTo>
                <a:lnTo>
                  <a:pt x="521" y="805"/>
                </a:lnTo>
                <a:lnTo>
                  <a:pt x="518" y="827"/>
                </a:lnTo>
                <a:lnTo>
                  <a:pt x="518" y="827"/>
                </a:lnTo>
                <a:lnTo>
                  <a:pt x="518" y="1722"/>
                </a:lnTo>
                <a:lnTo>
                  <a:pt x="521" y="1746"/>
                </a:lnTo>
                <a:lnTo>
                  <a:pt x="529" y="1768"/>
                </a:lnTo>
                <a:lnTo>
                  <a:pt x="541" y="1785"/>
                </a:lnTo>
                <a:lnTo>
                  <a:pt x="557" y="1801"/>
                </a:lnTo>
                <a:lnTo>
                  <a:pt x="577" y="1813"/>
                </a:lnTo>
                <a:lnTo>
                  <a:pt x="585" y="1816"/>
                </a:lnTo>
                <a:lnTo>
                  <a:pt x="592" y="1819"/>
                </a:lnTo>
                <a:lnTo>
                  <a:pt x="601" y="1820"/>
                </a:lnTo>
                <a:lnTo>
                  <a:pt x="611" y="1821"/>
                </a:lnTo>
                <a:lnTo>
                  <a:pt x="615" y="1821"/>
                </a:lnTo>
                <a:lnTo>
                  <a:pt x="627" y="1821"/>
                </a:lnTo>
                <a:lnTo>
                  <a:pt x="645" y="1821"/>
                </a:lnTo>
                <a:lnTo>
                  <a:pt x="667" y="1821"/>
                </a:lnTo>
                <a:lnTo>
                  <a:pt x="696" y="1822"/>
                </a:lnTo>
                <a:lnTo>
                  <a:pt x="727" y="1822"/>
                </a:lnTo>
                <a:lnTo>
                  <a:pt x="761" y="1822"/>
                </a:lnTo>
                <a:lnTo>
                  <a:pt x="797" y="1822"/>
                </a:lnTo>
                <a:lnTo>
                  <a:pt x="836" y="1822"/>
                </a:lnTo>
                <a:lnTo>
                  <a:pt x="874" y="1822"/>
                </a:lnTo>
                <a:lnTo>
                  <a:pt x="911" y="1822"/>
                </a:lnTo>
                <a:lnTo>
                  <a:pt x="949" y="1822"/>
                </a:lnTo>
                <a:lnTo>
                  <a:pt x="983" y="1822"/>
                </a:lnTo>
                <a:lnTo>
                  <a:pt x="1014" y="1822"/>
                </a:lnTo>
                <a:lnTo>
                  <a:pt x="1042" y="1822"/>
                </a:lnTo>
                <a:lnTo>
                  <a:pt x="1065" y="1822"/>
                </a:lnTo>
                <a:lnTo>
                  <a:pt x="1083" y="1822"/>
                </a:lnTo>
                <a:lnTo>
                  <a:pt x="1094" y="1822"/>
                </a:lnTo>
                <a:lnTo>
                  <a:pt x="1097" y="1822"/>
                </a:lnTo>
                <a:lnTo>
                  <a:pt x="1097" y="728"/>
                </a:lnTo>
                <a:lnTo>
                  <a:pt x="617" y="728"/>
                </a:lnTo>
                <a:close/>
                <a:moveTo>
                  <a:pt x="3024" y="175"/>
                </a:moveTo>
                <a:lnTo>
                  <a:pt x="3023" y="175"/>
                </a:lnTo>
                <a:lnTo>
                  <a:pt x="3022" y="177"/>
                </a:lnTo>
                <a:lnTo>
                  <a:pt x="2872" y="256"/>
                </a:lnTo>
                <a:lnTo>
                  <a:pt x="2722" y="330"/>
                </a:lnTo>
                <a:lnTo>
                  <a:pt x="2568" y="398"/>
                </a:lnTo>
                <a:lnTo>
                  <a:pt x="2413" y="459"/>
                </a:lnTo>
                <a:lnTo>
                  <a:pt x="2255" y="514"/>
                </a:lnTo>
                <a:lnTo>
                  <a:pt x="2096" y="564"/>
                </a:lnTo>
                <a:lnTo>
                  <a:pt x="1936" y="607"/>
                </a:lnTo>
                <a:lnTo>
                  <a:pt x="1772" y="645"/>
                </a:lnTo>
                <a:lnTo>
                  <a:pt x="1608" y="676"/>
                </a:lnTo>
                <a:lnTo>
                  <a:pt x="1441" y="700"/>
                </a:lnTo>
                <a:lnTo>
                  <a:pt x="1274" y="719"/>
                </a:lnTo>
                <a:lnTo>
                  <a:pt x="1274" y="1831"/>
                </a:lnTo>
                <a:lnTo>
                  <a:pt x="1441" y="1850"/>
                </a:lnTo>
                <a:lnTo>
                  <a:pt x="1608" y="1874"/>
                </a:lnTo>
                <a:lnTo>
                  <a:pt x="1772" y="1905"/>
                </a:lnTo>
                <a:lnTo>
                  <a:pt x="1936" y="1943"/>
                </a:lnTo>
                <a:lnTo>
                  <a:pt x="2096" y="1986"/>
                </a:lnTo>
                <a:lnTo>
                  <a:pt x="2255" y="2034"/>
                </a:lnTo>
                <a:lnTo>
                  <a:pt x="2412" y="2091"/>
                </a:lnTo>
                <a:lnTo>
                  <a:pt x="2568" y="2152"/>
                </a:lnTo>
                <a:lnTo>
                  <a:pt x="2722" y="2219"/>
                </a:lnTo>
                <a:lnTo>
                  <a:pt x="2872" y="2293"/>
                </a:lnTo>
                <a:lnTo>
                  <a:pt x="3022" y="2373"/>
                </a:lnTo>
                <a:lnTo>
                  <a:pt x="3023" y="2373"/>
                </a:lnTo>
                <a:lnTo>
                  <a:pt x="3024" y="2374"/>
                </a:lnTo>
                <a:lnTo>
                  <a:pt x="3026" y="2373"/>
                </a:lnTo>
                <a:lnTo>
                  <a:pt x="3027" y="2372"/>
                </a:lnTo>
                <a:lnTo>
                  <a:pt x="3028" y="2371"/>
                </a:lnTo>
                <a:lnTo>
                  <a:pt x="3028" y="2370"/>
                </a:lnTo>
                <a:lnTo>
                  <a:pt x="3028" y="180"/>
                </a:lnTo>
                <a:lnTo>
                  <a:pt x="3028" y="179"/>
                </a:lnTo>
                <a:lnTo>
                  <a:pt x="3027" y="178"/>
                </a:lnTo>
                <a:lnTo>
                  <a:pt x="3026" y="177"/>
                </a:lnTo>
                <a:lnTo>
                  <a:pt x="3024" y="175"/>
                </a:lnTo>
                <a:close/>
                <a:moveTo>
                  <a:pt x="3026" y="0"/>
                </a:moveTo>
                <a:lnTo>
                  <a:pt x="3056" y="2"/>
                </a:lnTo>
                <a:lnTo>
                  <a:pt x="3087" y="11"/>
                </a:lnTo>
                <a:lnTo>
                  <a:pt x="3116" y="24"/>
                </a:lnTo>
                <a:lnTo>
                  <a:pt x="3141" y="43"/>
                </a:lnTo>
                <a:lnTo>
                  <a:pt x="3163" y="65"/>
                </a:lnTo>
                <a:lnTo>
                  <a:pt x="3181" y="90"/>
                </a:lnTo>
                <a:lnTo>
                  <a:pt x="3194" y="118"/>
                </a:lnTo>
                <a:lnTo>
                  <a:pt x="3202" y="148"/>
                </a:lnTo>
                <a:lnTo>
                  <a:pt x="3204" y="180"/>
                </a:lnTo>
                <a:lnTo>
                  <a:pt x="3204" y="767"/>
                </a:lnTo>
                <a:lnTo>
                  <a:pt x="3262" y="779"/>
                </a:lnTo>
                <a:lnTo>
                  <a:pt x="3316" y="795"/>
                </a:lnTo>
                <a:lnTo>
                  <a:pt x="3368" y="817"/>
                </a:lnTo>
                <a:lnTo>
                  <a:pt x="3417" y="845"/>
                </a:lnTo>
                <a:lnTo>
                  <a:pt x="3461" y="878"/>
                </a:lnTo>
                <a:lnTo>
                  <a:pt x="3503" y="916"/>
                </a:lnTo>
                <a:lnTo>
                  <a:pt x="3539" y="957"/>
                </a:lnTo>
                <a:lnTo>
                  <a:pt x="3571" y="1003"/>
                </a:lnTo>
                <a:lnTo>
                  <a:pt x="3599" y="1052"/>
                </a:lnTo>
                <a:lnTo>
                  <a:pt x="3620" y="1104"/>
                </a:lnTo>
                <a:lnTo>
                  <a:pt x="3637" y="1158"/>
                </a:lnTo>
                <a:lnTo>
                  <a:pt x="3647" y="1216"/>
                </a:lnTo>
                <a:lnTo>
                  <a:pt x="3650" y="1274"/>
                </a:lnTo>
                <a:lnTo>
                  <a:pt x="3647" y="1334"/>
                </a:lnTo>
                <a:lnTo>
                  <a:pt x="3637" y="1390"/>
                </a:lnTo>
                <a:lnTo>
                  <a:pt x="3620" y="1446"/>
                </a:lnTo>
                <a:lnTo>
                  <a:pt x="3599" y="1498"/>
                </a:lnTo>
                <a:lnTo>
                  <a:pt x="3571" y="1546"/>
                </a:lnTo>
                <a:lnTo>
                  <a:pt x="3539" y="1592"/>
                </a:lnTo>
                <a:lnTo>
                  <a:pt x="3503" y="1634"/>
                </a:lnTo>
                <a:lnTo>
                  <a:pt x="3461" y="1672"/>
                </a:lnTo>
                <a:lnTo>
                  <a:pt x="3417" y="1705"/>
                </a:lnTo>
                <a:lnTo>
                  <a:pt x="3368" y="1732"/>
                </a:lnTo>
                <a:lnTo>
                  <a:pt x="3316" y="1755"/>
                </a:lnTo>
                <a:lnTo>
                  <a:pt x="3262" y="1771"/>
                </a:lnTo>
                <a:lnTo>
                  <a:pt x="3204" y="1782"/>
                </a:lnTo>
                <a:lnTo>
                  <a:pt x="3204" y="2370"/>
                </a:lnTo>
                <a:lnTo>
                  <a:pt x="3202" y="2402"/>
                </a:lnTo>
                <a:lnTo>
                  <a:pt x="3194" y="2432"/>
                </a:lnTo>
                <a:lnTo>
                  <a:pt x="3181" y="2459"/>
                </a:lnTo>
                <a:lnTo>
                  <a:pt x="3163" y="2485"/>
                </a:lnTo>
                <a:lnTo>
                  <a:pt x="3141" y="2507"/>
                </a:lnTo>
                <a:lnTo>
                  <a:pt x="3116" y="2525"/>
                </a:lnTo>
                <a:lnTo>
                  <a:pt x="3086" y="2539"/>
                </a:lnTo>
                <a:lnTo>
                  <a:pt x="3055" y="2548"/>
                </a:lnTo>
                <a:lnTo>
                  <a:pt x="3024" y="2550"/>
                </a:lnTo>
                <a:lnTo>
                  <a:pt x="2994" y="2548"/>
                </a:lnTo>
                <a:lnTo>
                  <a:pt x="2964" y="2540"/>
                </a:lnTo>
                <a:lnTo>
                  <a:pt x="2935" y="2527"/>
                </a:lnTo>
                <a:lnTo>
                  <a:pt x="2797" y="2453"/>
                </a:lnTo>
                <a:lnTo>
                  <a:pt x="2657" y="2384"/>
                </a:lnTo>
                <a:lnTo>
                  <a:pt x="2514" y="2320"/>
                </a:lnTo>
                <a:lnTo>
                  <a:pt x="2369" y="2262"/>
                </a:lnTo>
                <a:lnTo>
                  <a:pt x="2223" y="2210"/>
                </a:lnTo>
                <a:lnTo>
                  <a:pt x="2075" y="2163"/>
                </a:lnTo>
                <a:lnTo>
                  <a:pt x="1926" y="2122"/>
                </a:lnTo>
                <a:lnTo>
                  <a:pt x="1774" y="2086"/>
                </a:lnTo>
                <a:lnTo>
                  <a:pt x="1621" y="2055"/>
                </a:lnTo>
                <a:lnTo>
                  <a:pt x="1467" y="2031"/>
                </a:lnTo>
                <a:lnTo>
                  <a:pt x="1312" y="2012"/>
                </a:lnTo>
                <a:lnTo>
                  <a:pt x="1664" y="2984"/>
                </a:lnTo>
                <a:lnTo>
                  <a:pt x="1671" y="3012"/>
                </a:lnTo>
                <a:lnTo>
                  <a:pt x="1675" y="3040"/>
                </a:lnTo>
                <a:lnTo>
                  <a:pt x="1672" y="3068"/>
                </a:lnTo>
                <a:lnTo>
                  <a:pt x="1667" y="3096"/>
                </a:lnTo>
                <a:lnTo>
                  <a:pt x="1657" y="3122"/>
                </a:lnTo>
                <a:lnTo>
                  <a:pt x="1641" y="3148"/>
                </a:lnTo>
                <a:lnTo>
                  <a:pt x="1624" y="3170"/>
                </a:lnTo>
                <a:lnTo>
                  <a:pt x="1602" y="3189"/>
                </a:lnTo>
                <a:lnTo>
                  <a:pt x="1578" y="3204"/>
                </a:lnTo>
                <a:lnTo>
                  <a:pt x="1552" y="3215"/>
                </a:lnTo>
                <a:lnTo>
                  <a:pt x="1524" y="3222"/>
                </a:lnTo>
                <a:lnTo>
                  <a:pt x="1495" y="3224"/>
                </a:lnTo>
                <a:lnTo>
                  <a:pt x="1084" y="3224"/>
                </a:lnTo>
                <a:lnTo>
                  <a:pt x="1053" y="3221"/>
                </a:lnTo>
                <a:lnTo>
                  <a:pt x="1022" y="3213"/>
                </a:lnTo>
                <a:lnTo>
                  <a:pt x="994" y="3200"/>
                </a:lnTo>
                <a:lnTo>
                  <a:pt x="969" y="3182"/>
                </a:lnTo>
                <a:lnTo>
                  <a:pt x="948" y="3160"/>
                </a:lnTo>
                <a:lnTo>
                  <a:pt x="929" y="3134"/>
                </a:lnTo>
                <a:lnTo>
                  <a:pt x="916" y="3106"/>
                </a:lnTo>
                <a:lnTo>
                  <a:pt x="507" y="1975"/>
                </a:lnTo>
                <a:lnTo>
                  <a:pt x="470" y="1956"/>
                </a:lnTo>
                <a:lnTo>
                  <a:pt x="438" y="1932"/>
                </a:lnTo>
                <a:lnTo>
                  <a:pt x="409" y="1903"/>
                </a:lnTo>
                <a:lnTo>
                  <a:pt x="385" y="1871"/>
                </a:lnTo>
                <a:lnTo>
                  <a:pt x="366" y="1835"/>
                </a:lnTo>
                <a:lnTo>
                  <a:pt x="352" y="1797"/>
                </a:lnTo>
                <a:lnTo>
                  <a:pt x="344" y="1755"/>
                </a:lnTo>
                <a:lnTo>
                  <a:pt x="229" y="1755"/>
                </a:lnTo>
                <a:lnTo>
                  <a:pt x="191" y="1752"/>
                </a:lnTo>
                <a:lnTo>
                  <a:pt x="156" y="1743"/>
                </a:lnTo>
                <a:lnTo>
                  <a:pt x="124" y="1729"/>
                </a:lnTo>
                <a:lnTo>
                  <a:pt x="94" y="1710"/>
                </a:lnTo>
                <a:lnTo>
                  <a:pt x="67" y="1688"/>
                </a:lnTo>
                <a:lnTo>
                  <a:pt x="44" y="1662"/>
                </a:lnTo>
                <a:lnTo>
                  <a:pt x="25" y="1632"/>
                </a:lnTo>
                <a:lnTo>
                  <a:pt x="12" y="1598"/>
                </a:lnTo>
                <a:lnTo>
                  <a:pt x="3" y="1563"/>
                </a:lnTo>
                <a:lnTo>
                  <a:pt x="0" y="1527"/>
                </a:lnTo>
                <a:lnTo>
                  <a:pt x="0" y="1023"/>
                </a:lnTo>
                <a:lnTo>
                  <a:pt x="3" y="987"/>
                </a:lnTo>
                <a:lnTo>
                  <a:pt x="12" y="951"/>
                </a:lnTo>
                <a:lnTo>
                  <a:pt x="25" y="919"/>
                </a:lnTo>
                <a:lnTo>
                  <a:pt x="44" y="888"/>
                </a:lnTo>
                <a:lnTo>
                  <a:pt x="67" y="862"/>
                </a:lnTo>
                <a:lnTo>
                  <a:pt x="94" y="839"/>
                </a:lnTo>
                <a:lnTo>
                  <a:pt x="124" y="821"/>
                </a:lnTo>
                <a:lnTo>
                  <a:pt x="156" y="806"/>
                </a:lnTo>
                <a:lnTo>
                  <a:pt x="191" y="797"/>
                </a:lnTo>
                <a:lnTo>
                  <a:pt x="229" y="795"/>
                </a:lnTo>
                <a:lnTo>
                  <a:pt x="344" y="795"/>
                </a:lnTo>
                <a:lnTo>
                  <a:pt x="352" y="755"/>
                </a:lnTo>
                <a:lnTo>
                  <a:pt x="365" y="717"/>
                </a:lnTo>
                <a:lnTo>
                  <a:pt x="384" y="682"/>
                </a:lnTo>
                <a:lnTo>
                  <a:pt x="406" y="650"/>
                </a:lnTo>
                <a:lnTo>
                  <a:pt x="434" y="623"/>
                </a:lnTo>
                <a:lnTo>
                  <a:pt x="465" y="598"/>
                </a:lnTo>
                <a:lnTo>
                  <a:pt x="499" y="578"/>
                </a:lnTo>
                <a:lnTo>
                  <a:pt x="536" y="564"/>
                </a:lnTo>
                <a:lnTo>
                  <a:pt x="576" y="555"/>
                </a:lnTo>
                <a:lnTo>
                  <a:pt x="617" y="552"/>
                </a:lnTo>
                <a:lnTo>
                  <a:pt x="622" y="552"/>
                </a:lnTo>
                <a:lnTo>
                  <a:pt x="633" y="552"/>
                </a:lnTo>
                <a:lnTo>
                  <a:pt x="651" y="552"/>
                </a:lnTo>
                <a:lnTo>
                  <a:pt x="676" y="552"/>
                </a:lnTo>
                <a:lnTo>
                  <a:pt x="705" y="552"/>
                </a:lnTo>
                <a:lnTo>
                  <a:pt x="739" y="552"/>
                </a:lnTo>
                <a:lnTo>
                  <a:pt x="775" y="551"/>
                </a:lnTo>
                <a:lnTo>
                  <a:pt x="815" y="551"/>
                </a:lnTo>
                <a:lnTo>
                  <a:pt x="856" y="551"/>
                </a:lnTo>
                <a:lnTo>
                  <a:pt x="898" y="551"/>
                </a:lnTo>
                <a:lnTo>
                  <a:pt x="940" y="551"/>
                </a:lnTo>
                <a:lnTo>
                  <a:pt x="982" y="551"/>
                </a:lnTo>
                <a:lnTo>
                  <a:pt x="1022" y="549"/>
                </a:lnTo>
                <a:lnTo>
                  <a:pt x="1059" y="549"/>
                </a:lnTo>
                <a:lnTo>
                  <a:pt x="1093" y="549"/>
                </a:lnTo>
                <a:lnTo>
                  <a:pt x="1123" y="549"/>
                </a:lnTo>
                <a:lnTo>
                  <a:pt x="1147" y="549"/>
                </a:lnTo>
                <a:lnTo>
                  <a:pt x="1166" y="549"/>
                </a:lnTo>
                <a:lnTo>
                  <a:pt x="1178" y="549"/>
                </a:lnTo>
                <a:lnTo>
                  <a:pt x="1183" y="548"/>
                </a:lnTo>
                <a:lnTo>
                  <a:pt x="1352" y="533"/>
                </a:lnTo>
                <a:lnTo>
                  <a:pt x="1519" y="511"/>
                </a:lnTo>
                <a:lnTo>
                  <a:pt x="1683" y="482"/>
                </a:lnTo>
                <a:lnTo>
                  <a:pt x="1847" y="447"/>
                </a:lnTo>
                <a:lnTo>
                  <a:pt x="2009" y="406"/>
                </a:lnTo>
                <a:lnTo>
                  <a:pt x="2169" y="357"/>
                </a:lnTo>
                <a:lnTo>
                  <a:pt x="2326" y="303"/>
                </a:lnTo>
                <a:lnTo>
                  <a:pt x="2482" y="242"/>
                </a:lnTo>
                <a:lnTo>
                  <a:pt x="2636" y="175"/>
                </a:lnTo>
                <a:lnTo>
                  <a:pt x="2786" y="102"/>
                </a:lnTo>
                <a:lnTo>
                  <a:pt x="2935" y="23"/>
                </a:lnTo>
                <a:lnTo>
                  <a:pt x="2964" y="9"/>
                </a:lnTo>
                <a:lnTo>
                  <a:pt x="2995" y="2"/>
                </a:lnTo>
                <a:lnTo>
                  <a:pt x="302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27424006"/>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wipe(down)">
                                      <p:cBhvr>
                                        <p:cTn id="12" dur="500"/>
                                        <p:tgtEl>
                                          <p:spTgt spid="3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wipe(down)">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wipe(down)">
                                      <p:cBhvr>
                                        <p:cTn id="22" dur="500"/>
                                        <p:tgtEl>
                                          <p:spTgt spid="38"/>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fade">
                                      <p:cBhvr>
                                        <p:cTn id="32" dur="1000"/>
                                        <p:tgtEl>
                                          <p:spTgt spid="52"/>
                                        </p:tgtEl>
                                      </p:cBhvr>
                                    </p:animEffect>
                                    <p:anim calcmode="lin" valueType="num">
                                      <p:cBhvr>
                                        <p:cTn id="33" dur="1000" fill="hold"/>
                                        <p:tgtEl>
                                          <p:spTgt spid="52"/>
                                        </p:tgtEl>
                                        <p:attrNameLst>
                                          <p:attrName>ppt_x</p:attrName>
                                        </p:attrNameLst>
                                      </p:cBhvr>
                                      <p:tavLst>
                                        <p:tav tm="0">
                                          <p:val>
                                            <p:strVal val="#ppt_x"/>
                                          </p:val>
                                        </p:tav>
                                        <p:tav tm="100000">
                                          <p:val>
                                            <p:strVal val="#ppt_x"/>
                                          </p:val>
                                        </p:tav>
                                      </p:tavLst>
                                    </p:anim>
                                    <p:anim calcmode="lin" valueType="num">
                                      <p:cBhvr>
                                        <p:cTn id="34" dur="1000" fill="hold"/>
                                        <p:tgtEl>
                                          <p:spTgt spid="52"/>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fade">
                                      <p:cBhvr>
                                        <p:cTn id="37" dur="1000"/>
                                        <p:tgtEl>
                                          <p:spTgt spid="53"/>
                                        </p:tgtEl>
                                      </p:cBhvr>
                                    </p:animEffect>
                                    <p:anim calcmode="lin" valueType="num">
                                      <p:cBhvr>
                                        <p:cTn id="38" dur="1000" fill="hold"/>
                                        <p:tgtEl>
                                          <p:spTgt spid="53"/>
                                        </p:tgtEl>
                                        <p:attrNameLst>
                                          <p:attrName>ppt_x</p:attrName>
                                        </p:attrNameLst>
                                      </p:cBhvr>
                                      <p:tavLst>
                                        <p:tav tm="0">
                                          <p:val>
                                            <p:strVal val="#ppt_x"/>
                                          </p:val>
                                        </p:tav>
                                        <p:tav tm="100000">
                                          <p:val>
                                            <p:strVal val="#ppt_x"/>
                                          </p:val>
                                        </p:tav>
                                      </p:tavLst>
                                    </p:anim>
                                    <p:anim calcmode="lin" valueType="num">
                                      <p:cBhvr>
                                        <p:cTn id="39" dur="1000" fill="hold"/>
                                        <p:tgtEl>
                                          <p:spTgt spid="53"/>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54"/>
                                        </p:tgtEl>
                                        <p:attrNameLst>
                                          <p:attrName>style.visibility</p:attrName>
                                        </p:attrNameLst>
                                      </p:cBhvr>
                                      <p:to>
                                        <p:strVal val="visible"/>
                                      </p:to>
                                    </p:set>
                                    <p:animEffect transition="in" filter="fade">
                                      <p:cBhvr>
                                        <p:cTn id="42" dur="1000"/>
                                        <p:tgtEl>
                                          <p:spTgt spid="54"/>
                                        </p:tgtEl>
                                      </p:cBhvr>
                                    </p:animEffect>
                                    <p:anim calcmode="lin" valueType="num">
                                      <p:cBhvr>
                                        <p:cTn id="43" dur="1000" fill="hold"/>
                                        <p:tgtEl>
                                          <p:spTgt spid="54"/>
                                        </p:tgtEl>
                                        <p:attrNameLst>
                                          <p:attrName>ppt_x</p:attrName>
                                        </p:attrNameLst>
                                      </p:cBhvr>
                                      <p:tavLst>
                                        <p:tav tm="0">
                                          <p:val>
                                            <p:strVal val="#ppt_x"/>
                                          </p:val>
                                        </p:tav>
                                        <p:tav tm="100000">
                                          <p:val>
                                            <p:strVal val="#ppt_x"/>
                                          </p:val>
                                        </p:tav>
                                      </p:tavLst>
                                    </p:anim>
                                    <p:anim calcmode="lin" valueType="num">
                                      <p:cBhvr>
                                        <p:cTn id="44" dur="1000" fill="hold"/>
                                        <p:tgtEl>
                                          <p:spTgt spid="54"/>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55"/>
                                        </p:tgtEl>
                                        <p:attrNameLst>
                                          <p:attrName>style.visibility</p:attrName>
                                        </p:attrNameLst>
                                      </p:cBhvr>
                                      <p:to>
                                        <p:strVal val="visible"/>
                                      </p:to>
                                    </p:set>
                                    <p:animEffect transition="in" filter="fade">
                                      <p:cBhvr>
                                        <p:cTn id="47" dur="1000"/>
                                        <p:tgtEl>
                                          <p:spTgt spid="55"/>
                                        </p:tgtEl>
                                      </p:cBhvr>
                                    </p:animEffect>
                                    <p:anim calcmode="lin" valueType="num">
                                      <p:cBhvr>
                                        <p:cTn id="48" dur="1000" fill="hold"/>
                                        <p:tgtEl>
                                          <p:spTgt spid="55"/>
                                        </p:tgtEl>
                                        <p:attrNameLst>
                                          <p:attrName>ppt_x</p:attrName>
                                        </p:attrNameLst>
                                      </p:cBhvr>
                                      <p:tavLst>
                                        <p:tav tm="0">
                                          <p:val>
                                            <p:strVal val="#ppt_x"/>
                                          </p:val>
                                        </p:tav>
                                        <p:tav tm="100000">
                                          <p:val>
                                            <p:strVal val="#ppt_x"/>
                                          </p:val>
                                        </p:tav>
                                      </p:tavLst>
                                    </p:anim>
                                    <p:anim calcmode="lin" valueType="num">
                                      <p:cBhvr>
                                        <p:cTn id="49"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animBg="1"/>
      <p:bldP spid="54" grpId="0" animBg="1"/>
      <p:bldP spid="5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13" name="组合 12">
            <a:extLst>
              <a:ext uri="{FF2B5EF4-FFF2-40B4-BE49-F238E27FC236}">
                <a16:creationId xmlns:a16="http://schemas.microsoft.com/office/drawing/2014/main" id="{F9A8A7E4-1968-4F91-999B-5B4700C51CB4}"/>
              </a:ext>
            </a:extLst>
          </p:cNvPr>
          <p:cNvGrpSpPr/>
          <p:nvPr/>
        </p:nvGrpSpPr>
        <p:grpSpPr>
          <a:xfrm>
            <a:off x="6837883" y="1783267"/>
            <a:ext cx="4483260" cy="977575"/>
            <a:chOff x="3512297" y="2038618"/>
            <a:chExt cx="4483260" cy="977575"/>
          </a:xfrm>
        </p:grpSpPr>
        <p:sp>
          <p:nvSpPr>
            <p:cNvPr id="14" name="Title 20">
              <a:extLst>
                <a:ext uri="{FF2B5EF4-FFF2-40B4-BE49-F238E27FC236}">
                  <a16:creationId xmlns:a16="http://schemas.microsoft.com/office/drawing/2014/main" id="{C67AF7C6-42DC-4B54-80DC-ADD06DB09FEE}"/>
                </a:ext>
              </a:extLst>
            </p:cNvPr>
            <p:cNvSpPr txBox="1">
              <a:spLocks/>
            </p:cNvSpPr>
            <p:nvPr/>
          </p:nvSpPr>
          <p:spPr>
            <a:xfrm>
              <a:off x="3588497" y="2407950"/>
              <a:ext cx="4407060"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15" name="文本框 14">
              <a:extLst>
                <a:ext uri="{FF2B5EF4-FFF2-40B4-BE49-F238E27FC236}">
                  <a16:creationId xmlns:a16="http://schemas.microsoft.com/office/drawing/2014/main" id="{72D38767-26C9-44C7-AFE1-CF4EE98EE9EF}"/>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16" name="组合 15">
            <a:extLst>
              <a:ext uri="{FF2B5EF4-FFF2-40B4-BE49-F238E27FC236}">
                <a16:creationId xmlns:a16="http://schemas.microsoft.com/office/drawing/2014/main" id="{8C4863A2-60DE-4DF6-ACE8-18DD5D90C2E1}"/>
              </a:ext>
            </a:extLst>
          </p:cNvPr>
          <p:cNvGrpSpPr/>
          <p:nvPr/>
        </p:nvGrpSpPr>
        <p:grpSpPr>
          <a:xfrm>
            <a:off x="6837883" y="3185675"/>
            <a:ext cx="4483260" cy="977575"/>
            <a:chOff x="3512297" y="2038618"/>
            <a:chExt cx="4483260" cy="977575"/>
          </a:xfrm>
        </p:grpSpPr>
        <p:sp>
          <p:nvSpPr>
            <p:cNvPr id="17" name="Title 20">
              <a:extLst>
                <a:ext uri="{FF2B5EF4-FFF2-40B4-BE49-F238E27FC236}">
                  <a16:creationId xmlns:a16="http://schemas.microsoft.com/office/drawing/2014/main" id="{6C7B2579-0226-4607-A80D-897E34A165D6}"/>
                </a:ext>
              </a:extLst>
            </p:cNvPr>
            <p:cNvSpPr txBox="1">
              <a:spLocks/>
            </p:cNvSpPr>
            <p:nvPr/>
          </p:nvSpPr>
          <p:spPr>
            <a:xfrm>
              <a:off x="3588497" y="2407950"/>
              <a:ext cx="4407060"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3" name="文本框 22">
              <a:extLst>
                <a:ext uri="{FF2B5EF4-FFF2-40B4-BE49-F238E27FC236}">
                  <a16:creationId xmlns:a16="http://schemas.microsoft.com/office/drawing/2014/main" id="{4010E245-F0F2-41FA-8526-79204488CB99}"/>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24" name="组合 23">
            <a:extLst>
              <a:ext uri="{FF2B5EF4-FFF2-40B4-BE49-F238E27FC236}">
                <a16:creationId xmlns:a16="http://schemas.microsoft.com/office/drawing/2014/main" id="{055BED7B-88C3-48F6-B2DC-4C60525EA627}"/>
              </a:ext>
            </a:extLst>
          </p:cNvPr>
          <p:cNvGrpSpPr/>
          <p:nvPr/>
        </p:nvGrpSpPr>
        <p:grpSpPr>
          <a:xfrm>
            <a:off x="6837883" y="4588083"/>
            <a:ext cx="4483260" cy="977575"/>
            <a:chOff x="3512297" y="2038618"/>
            <a:chExt cx="4483260" cy="977575"/>
          </a:xfrm>
        </p:grpSpPr>
        <p:sp>
          <p:nvSpPr>
            <p:cNvPr id="25" name="Title 20">
              <a:extLst>
                <a:ext uri="{FF2B5EF4-FFF2-40B4-BE49-F238E27FC236}">
                  <a16:creationId xmlns:a16="http://schemas.microsoft.com/office/drawing/2014/main" id="{283D74B3-8373-4714-A8FE-A968FB2E45D4}"/>
                </a:ext>
              </a:extLst>
            </p:cNvPr>
            <p:cNvSpPr txBox="1">
              <a:spLocks/>
            </p:cNvSpPr>
            <p:nvPr/>
          </p:nvSpPr>
          <p:spPr>
            <a:xfrm>
              <a:off x="3588497" y="2407950"/>
              <a:ext cx="4407060"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26" name="文本框 25">
              <a:extLst>
                <a:ext uri="{FF2B5EF4-FFF2-40B4-BE49-F238E27FC236}">
                  <a16:creationId xmlns:a16="http://schemas.microsoft.com/office/drawing/2014/main" id="{4343BFE2-98C4-4D3B-8F82-0A2467E04CD1}"/>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7" name="组合 6">
            <a:extLst>
              <a:ext uri="{FF2B5EF4-FFF2-40B4-BE49-F238E27FC236}">
                <a16:creationId xmlns:a16="http://schemas.microsoft.com/office/drawing/2014/main" id="{2E8FD1D6-FBFB-4B59-8AD9-FE017ED0B9F3}"/>
              </a:ext>
            </a:extLst>
          </p:cNvPr>
          <p:cNvGrpSpPr/>
          <p:nvPr/>
        </p:nvGrpSpPr>
        <p:grpSpPr>
          <a:xfrm>
            <a:off x="1188197" y="1990300"/>
            <a:ext cx="4359405" cy="3569578"/>
            <a:chOff x="1188197" y="1990300"/>
            <a:chExt cx="4359405" cy="3569578"/>
          </a:xfrm>
        </p:grpSpPr>
        <p:sp>
          <p:nvSpPr>
            <p:cNvPr id="31" name="Freeform 22">
              <a:extLst>
                <a:ext uri="{FF2B5EF4-FFF2-40B4-BE49-F238E27FC236}">
                  <a16:creationId xmlns:a16="http://schemas.microsoft.com/office/drawing/2014/main" id="{791E34BF-A376-4454-8C83-AE88BC0CFC96}"/>
                </a:ext>
              </a:extLst>
            </p:cNvPr>
            <p:cNvSpPr>
              <a:spLocks/>
            </p:cNvSpPr>
            <p:nvPr/>
          </p:nvSpPr>
          <p:spPr bwMode="auto">
            <a:xfrm rot="5400000">
              <a:off x="624518" y="4332354"/>
              <a:ext cx="1791203" cy="663845"/>
            </a:xfrm>
            <a:custGeom>
              <a:avLst/>
              <a:gdLst>
                <a:gd name="T0" fmla="*/ 288 w 1058"/>
                <a:gd name="T1" fmla="*/ 392 h 392"/>
                <a:gd name="T2" fmla="*/ 274 w 1058"/>
                <a:gd name="T3" fmla="*/ 387 h 392"/>
                <a:gd name="T4" fmla="*/ 13 w 1058"/>
                <a:gd name="T5" fmla="*/ 212 h 392"/>
                <a:gd name="T6" fmla="*/ 13 w 1058"/>
                <a:gd name="T7" fmla="*/ 180 h 392"/>
                <a:gd name="T8" fmla="*/ 275 w 1058"/>
                <a:gd name="T9" fmla="*/ 5 h 392"/>
                <a:gd name="T10" fmla="*/ 289 w 1058"/>
                <a:gd name="T11" fmla="*/ 0 h 392"/>
                <a:gd name="T12" fmla="*/ 299 w 1058"/>
                <a:gd name="T13" fmla="*/ 11 h 392"/>
                <a:gd name="T14" fmla="*/ 298 w 1058"/>
                <a:gd name="T15" fmla="*/ 50 h 392"/>
                <a:gd name="T16" fmla="*/ 978 w 1058"/>
                <a:gd name="T17" fmla="*/ 50 h 392"/>
                <a:gd name="T18" fmla="*/ 981 w 1058"/>
                <a:gd name="T19" fmla="*/ 50 h 392"/>
                <a:gd name="T20" fmla="*/ 1056 w 1058"/>
                <a:gd name="T21" fmla="*/ 18 h 392"/>
                <a:gd name="T22" fmla="*/ 1055 w 1058"/>
                <a:gd name="T23" fmla="*/ 303 h 392"/>
                <a:gd name="T24" fmla="*/ 998 w 1058"/>
                <a:gd name="T25" fmla="*/ 342 h 392"/>
                <a:gd name="T26" fmla="*/ 298 w 1058"/>
                <a:gd name="T27" fmla="*/ 342 h 392"/>
                <a:gd name="T28" fmla="*/ 298 w 1058"/>
                <a:gd name="T29" fmla="*/ 380 h 392"/>
                <a:gd name="T30" fmla="*/ 288 w 1058"/>
                <a:gd name="T31" fmla="*/ 39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8" h="392">
                  <a:moveTo>
                    <a:pt x="288" y="392"/>
                  </a:moveTo>
                  <a:cubicBezTo>
                    <a:pt x="284" y="392"/>
                    <a:pt x="279" y="390"/>
                    <a:pt x="274" y="387"/>
                  </a:cubicBezTo>
                  <a:cubicBezTo>
                    <a:pt x="13" y="212"/>
                    <a:pt x="13" y="212"/>
                    <a:pt x="13" y="212"/>
                  </a:cubicBezTo>
                  <a:cubicBezTo>
                    <a:pt x="0" y="203"/>
                    <a:pt x="0" y="189"/>
                    <a:pt x="13" y="180"/>
                  </a:cubicBezTo>
                  <a:cubicBezTo>
                    <a:pt x="275" y="5"/>
                    <a:pt x="275" y="5"/>
                    <a:pt x="275" y="5"/>
                  </a:cubicBezTo>
                  <a:cubicBezTo>
                    <a:pt x="280" y="2"/>
                    <a:pt x="285" y="0"/>
                    <a:pt x="289" y="0"/>
                  </a:cubicBezTo>
                  <a:cubicBezTo>
                    <a:pt x="295" y="0"/>
                    <a:pt x="299" y="4"/>
                    <a:pt x="299" y="11"/>
                  </a:cubicBezTo>
                  <a:cubicBezTo>
                    <a:pt x="298" y="50"/>
                    <a:pt x="298" y="50"/>
                    <a:pt x="298" y="50"/>
                  </a:cubicBezTo>
                  <a:cubicBezTo>
                    <a:pt x="978" y="50"/>
                    <a:pt x="978" y="50"/>
                    <a:pt x="978" y="50"/>
                  </a:cubicBezTo>
                  <a:cubicBezTo>
                    <a:pt x="978" y="50"/>
                    <a:pt x="979" y="50"/>
                    <a:pt x="981" y="50"/>
                  </a:cubicBezTo>
                  <a:cubicBezTo>
                    <a:pt x="994" y="50"/>
                    <a:pt x="1052" y="48"/>
                    <a:pt x="1056" y="18"/>
                  </a:cubicBezTo>
                  <a:cubicBezTo>
                    <a:pt x="1055" y="303"/>
                    <a:pt x="1055" y="303"/>
                    <a:pt x="1055" y="303"/>
                  </a:cubicBezTo>
                  <a:cubicBezTo>
                    <a:pt x="1058" y="335"/>
                    <a:pt x="1022" y="341"/>
                    <a:pt x="998" y="342"/>
                  </a:cubicBezTo>
                  <a:cubicBezTo>
                    <a:pt x="298" y="342"/>
                    <a:pt x="298" y="342"/>
                    <a:pt x="298" y="342"/>
                  </a:cubicBezTo>
                  <a:cubicBezTo>
                    <a:pt x="298" y="380"/>
                    <a:pt x="298" y="380"/>
                    <a:pt x="298" y="380"/>
                  </a:cubicBezTo>
                  <a:cubicBezTo>
                    <a:pt x="298" y="388"/>
                    <a:pt x="294" y="392"/>
                    <a:pt x="288" y="392"/>
                  </a:cubicBezTo>
                  <a:close/>
                </a:path>
              </a:pathLst>
            </a:custGeom>
            <a:solidFill>
              <a:srgbClr val="584068"/>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22">
              <a:extLst>
                <a:ext uri="{FF2B5EF4-FFF2-40B4-BE49-F238E27FC236}">
                  <a16:creationId xmlns:a16="http://schemas.microsoft.com/office/drawing/2014/main" id="{F850B203-8D92-448B-A7A9-C759D81EA4BA}"/>
                </a:ext>
              </a:extLst>
            </p:cNvPr>
            <p:cNvSpPr>
              <a:spLocks/>
            </p:cNvSpPr>
            <p:nvPr/>
          </p:nvSpPr>
          <p:spPr bwMode="auto">
            <a:xfrm rot="5400000">
              <a:off x="659221" y="3443166"/>
              <a:ext cx="3569578" cy="663845"/>
            </a:xfrm>
            <a:custGeom>
              <a:avLst/>
              <a:gdLst>
                <a:gd name="T0" fmla="*/ 288 w 1058"/>
                <a:gd name="T1" fmla="*/ 392 h 392"/>
                <a:gd name="T2" fmla="*/ 274 w 1058"/>
                <a:gd name="T3" fmla="*/ 387 h 392"/>
                <a:gd name="T4" fmla="*/ 13 w 1058"/>
                <a:gd name="T5" fmla="*/ 212 h 392"/>
                <a:gd name="T6" fmla="*/ 13 w 1058"/>
                <a:gd name="T7" fmla="*/ 180 h 392"/>
                <a:gd name="T8" fmla="*/ 275 w 1058"/>
                <a:gd name="T9" fmla="*/ 5 h 392"/>
                <a:gd name="T10" fmla="*/ 289 w 1058"/>
                <a:gd name="T11" fmla="*/ 0 h 392"/>
                <a:gd name="T12" fmla="*/ 299 w 1058"/>
                <a:gd name="T13" fmla="*/ 11 h 392"/>
                <a:gd name="T14" fmla="*/ 298 w 1058"/>
                <a:gd name="T15" fmla="*/ 50 h 392"/>
                <a:gd name="T16" fmla="*/ 978 w 1058"/>
                <a:gd name="T17" fmla="*/ 50 h 392"/>
                <a:gd name="T18" fmla="*/ 981 w 1058"/>
                <a:gd name="T19" fmla="*/ 50 h 392"/>
                <a:gd name="T20" fmla="*/ 1056 w 1058"/>
                <a:gd name="T21" fmla="*/ 18 h 392"/>
                <a:gd name="T22" fmla="*/ 1055 w 1058"/>
                <a:gd name="T23" fmla="*/ 303 h 392"/>
                <a:gd name="T24" fmla="*/ 998 w 1058"/>
                <a:gd name="T25" fmla="*/ 342 h 392"/>
                <a:gd name="T26" fmla="*/ 298 w 1058"/>
                <a:gd name="T27" fmla="*/ 342 h 392"/>
                <a:gd name="T28" fmla="*/ 298 w 1058"/>
                <a:gd name="T29" fmla="*/ 380 h 392"/>
                <a:gd name="T30" fmla="*/ 288 w 1058"/>
                <a:gd name="T31" fmla="*/ 39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8" h="392">
                  <a:moveTo>
                    <a:pt x="288" y="392"/>
                  </a:moveTo>
                  <a:cubicBezTo>
                    <a:pt x="284" y="392"/>
                    <a:pt x="279" y="390"/>
                    <a:pt x="274" y="387"/>
                  </a:cubicBezTo>
                  <a:cubicBezTo>
                    <a:pt x="13" y="212"/>
                    <a:pt x="13" y="212"/>
                    <a:pt x="13" y="212"/>
                  </a:cubicBezTo>
                  <a:cubicBezTo>
                    <a:pt x="0" y="203"/>
                    <a:pt x="0" y="189"/>
                    <a:pt x="13" y="180"/>
                  </a:cubicBezTo>
                  <a:cubicBezTo>
                    <a:pt x="275" y="5"/>
                    <a:pt x="275" y="5"/>
                    <a:pt x="275" y="5"/>
                  </a:cubicBezTo>
                  <a:cubicBezTo>
                    <a:pt x="280" y="2"/>
                    <a:pt x="285" y="0"/>
                    <a:pt x="289" y="0"/>
                  </a:cubicBezTo>
                  <a:cubicBezTo>
                    <a:pt x="295" y="0"/>
                    <a:pt x="299" y="4"/>
                    <a:pt x="299" y="11"/>
                  </a:cubicBezTo>
                  <a:cubicBezTo>
                    <a:pt x="298" y="50"/>
                    <a:pt x="298" y="50"/>
                    <a:pt x="298" y="50"/>
                  </a:cubicBezTo>
                  <a:cubicBezTo>
                    <a:pt x="978" y="50"/>
                    <a:pt x="978" y="50"/>
                    <a:pt x="978" y="50"/>
                  </a:cubicBezTo>
                  <a:cubicBezTo>
                    <a:pt x="978" y="50"/>
                    <a:pt x="979" y="50"/>
                    <a:pt x="981" y="50"/>
                  </a:cubicBezTo>
                  <a:cubicBezTo>
                    <a:pt x="994" y="50"/>
                    <a:pt x="1052" y="48"/>
                    <a:pt x="1056" y="18"/>
                  </a:cubicBezTo>
                  <a:cubicBezTo>
                    <a:pt x="1055" y="303"/>
                    <a:pt x="1055" y="303"/>
                    <a:pt x="1055" y="303"/>
                  </a:cubicBezTo>
                  <a:cubicBezTo>
                    <a:pt x="1058" y="335"/>
                    <a:pt x="1022" y="341"/>
                    <a:pt x="998" y="342"/>
                  </a:cubicBezTo>
                  <a:cubicBezTo>
                    <a:pt x="298" y="342"/>
                    <a:pt x="298" y="342"/>
                    <a:pt x="298" y="342"/>
                  </a:cubicBezTo>
                  <a:cubicBezTo>
                    <a:pt x="298" y="380"/>
                    <a:pt x="298" y="380"/>
                    <a:pt x="298" y="380"/>
                  </a:cubicBezTo>
                  <a:cubicBezTo>
                    <a:pt x="298" y="388"/>
                    <a:pt x="294" y="392"/>
                    <a:pt x="288" y="392"/>
                  </a:cubicBezTo>
                  <a:close/>
                </a:path>
              </a:pathLst>
            </a:custGeom>
            <a:solidFill>
              <a:srgbClr val="584068"/>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22">
              <a:extLst>
                <a:ext uri="{FF2B5EF4-FFF2-40B4-BE49-F238E27FC236}">
                  <a16:creationId xmlns:a16="http://schemas.microsoft.com/office/drawing/2014/main" id="{DB7318D9-92AF-4D14-A1A9-39DD38B612DD}"/>
                </a:ext>
              </a:extLst>
            </p:cNvPr>
            <p:cNvSpPr>
              <a:spLocks/>
            </p:cNvSpPr>
            <p:nvPr/>
          </p:nvSpPr>
          <p:spPr bwMode="auto">
            <a:xfrm rot="5400000">
              <a:off x="2279099" y="4139154"/>
              <a:ext cx="2177602" cy="663845"/>
            </a:xfrm>
            <a:custGeom>
              <a:avLst/>
              <a:gdLst>
                <a:gd name="T0" fmla="*/ 288 w 1058"/>
                <a:gd name="T1" fmla="*/ 392 h 392"/>
                <a:gd name="T2" fmla="*/ 274 w 1058"/>
                <a:gd name="T3" fmla="*/ 387 h 392"/>
                <a:gd name="T4" fmla="*/ 13 w 1058"/>
                <a:gd name="T5" fmla="*/ 212 h 392"/>
                <a:gd name="T6" fmla="*/ 13 w 1058"/>
                <a:gd name="T7" fmla="*/ 180 h 392"/>
                <a:gd name="T8" fmla="*/ 275 w 1058"/>
                <a:gd name="T9" fmla="*/ 5 h 392"/>
                <a:gd name="T10" fmla="*/ 289 w 1058"/>
                <a:gd name="T11" fmla="*/ 0 h 392"/>
                <a:gd name="T12" fmla="*/ 299 w 1058"/>
                <a:gd name="T13" fmla="*/ 11 h 392"/>
                <a:gd name="T14" fmla="*/ 298 w 1058"/>
                <a:gd name="T15" fmla="*/ 50 h 392"/>
                <a:gd name="T16" fmla="*/ 978 w 1058"/>
                <a:gd name="T17" fmla="*/ 50 h 392"/>
                <a:gd name="T18" fmla="*/ 981 w 1058"/>
                <a:gd name="T19" fmla="*/ 50 h 392"/>
                <a:gd name="T20" fmla="*/ 1056 w 1058"/>
                <a:gd name="T21" fmla="*/ 18 h 392"/>
                <a:gd name="T22" fmla="*/ 1055 w 1058"/>
                <a:gd name="T23" fmla="*/ 303 h 392"/>
                <a:gd name="T24" fmla="*/ 998 w 1058"/>
                <a:gd name="T25" fmla="*/ 342 h 392"/>
                <a:gd name="T26" fmla="*/ 298 w 1058"/>
                <a:gd name="T27" fmla="*/ 342 h 392"/>
                <a:gd name="T28" fmla="*/ 298 w 1058"/>
                <a:gd name="T29" fmla="*/ 380 h 392"/>
                <a:gd name="T30" fmla="*/ 288 w 1058"/>
                <a:gd name="T31" fmla="*/ 39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8" h="392">
                  <a:moveTo>
                    <a:pt x="288" y="392"/>
                  </a:moveTo>
                  <a:cubicBezTo>
                    <a:pt x="284" y="392"/>
                    <a:pt x="279" y="390"/>
                    <a:pt x="274" y="387"/>
                  </a:cubicBezTo>
                  <a:cubicBezTo>
                    <a:pt x="13" y="212"/>
                    <a:pt x="13" y="212"/>
                    <a:pt x="13" y="212"/>
                  </a:cubicBezTo>
                  <a:cubicBezTo>
                    <a:pt x="0" y="203"/>
                    <a:pt x="0" y="189"/>
                    <a:pt x="13" y="180"/>
                  </a:cubicBezTo>
                  <a:cubicBezTo>
                    <a:pt x="275" y="5"/>
                    <a:pt x="275" y="5"/>
                    <a:pt x="275" y="5"/>
                  </a:cubicBezTo>
                  <a:cubicBezTo>
                    <a:pt x="280" y="2"/>
                    <a:pt x="285" y="0"/>
                    <a:pt x="289" y="0"/>
                  </a:cubicBezTo>
                  <a:cubicBezTo>
                    <a:pt x="295" y="0"/>
                    <a:pt x="299" y="4"/>
                    <a:pt x="299" y="11"/>
                  </a:cubicBezTo>
                  <a:cubicBezTo>
                    <a:pt x="298" y="50"/>
                    <a:pt x="298" y="50"/>
                    <a:pt x="298" y="50"/>
                  </a:cubicBezTo>
                  <a:cubicBezTo>
                    <a:pt x="978" y="50"/>
                    <a:pt x="978" y="50"/>
                    <a:pt x="978" y="50"/>
                  </a:cubicBezTo>
                  <a:cubicBezTo>
                    <a:pt x="978" y="50"/>
                    <a:pt x="979" y="50"/>
                    <a:pt x="981" y="50"/>
                  </a:cubicBezTo>
                  <a:cubicBezTo>
                    <a:pt x="994" y="50"/>
                    <a:pt x="1052" y="48"/>
                    <a:pt x="1056" y="18"/>
                  </a:cubicBezTo>
                  <a:cubicBezTo>
                    <a:pt x="1055" y="303"/>
                    <a:pt x="1055" y="303"/>
                    <a:pt x="1055" y="303"/>
                  </a:cubicBezTo>
                  <a:cubicBezTo>
                    <a:pt x="1058" y="335"/>
                    <a:pt x="1022" y="341"/>
                    <a:pt x="998" y="342"/>
                  </a:cubicBezTo>
                  <a:cubicBezTo>
                    <a:pt x="298" y="342"/>
                    <a:pt x="298" y="342"/>
                    <a:pt x="298" y="342"/>
                  </a:cubicBezTo>
                  <a:cubicBezTo>
                    <a:pt x="298" y="380"/>
                    <a:pt x="298" y="380"/>
                    <a:pt x="298" y="380"/>
                  </a:cubicBezTo>
                  <a:cubicBezTo>
                    <a:pt x="298" y="388"/>
                    <a:pt x="294" y="392"/>
                    <a:pt x="288" y="392"/>
                  </a:cubicBezTo>
                  <a:close/>
                </a:path>
              </a:pathLst>
            </a:custGeom>
            <a:solidFill>
              <a:srgbClr val="584068"/>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22">
              <a:extLst>
                <a:ext uri="{FF2B5EF4-FFF2-40B4-BE49-F238E27FC236}">
                  <a16:creationId xmlns:a16="http://schemas.microsoft.com/office/drawing/2014/main" id="{264F8150-F8D2-4803-A186-89E99BCE7D5E}"/>
                </a:ext>
              </a:extLst>
            </p:cNvPr>
            <p:cNvSpPr>
              <a:spLocks/>
            </p:cNvSpPr>
            <p:nvPr/>
          </p:nvSpPr>
          <p:spPr bwMode="auto">
            <a:xfrm rot="5400000">
              <a:off x="2959286" y="3895451"/>
              <a:ext cx="2665008" cy="663845"/>
            </a:xfrm>
            <a:custGeom>
              <a:avLst/>
              <a:gdLst>
                <a:gd name="T0" fmla="*/ 288 w 1058"/>
                <a:gd name="T1" fmla="*/ 392 h 392"/>
                <a:gd name="T2" fmla="*/ 274 w 1058"/>
                <a:gd name="T3" fmla="*/ 387 h 392"/>
                <a:gd name="T4" fmla="*/ 13 w 1058"/>
                <a:gd name="T5" fmla="*/ 212 h 392"/>
                <a:gd name="T6" fmla="*/ 13 w 1058"/>
                <a:gd name="T7" fmla="*/ 180 h 392"/>
                <a:gd name="T8" fmla="*/ 275 w 1058"/>
                <a:gd name="T9" fmla="*/ 5 h 392"/>
                <a:gd name="T10" fmla="*/ 289 w 1058"/>
                <a:gd name="T11" fmla="*/ 0 h 392"/>
                <a:gd name="T12" fmla="*/ 299 w 1058"/>
                <a:gd name="T13" fmla="*/ 11 h 392"/>
                <a:gd name="T14" fmla="*/ 298 w 1058"/>
                <a:gd name="T15" fmla="*/ 50 h 392"/>
                <a:gd name="T16" fmla="*/ 978 w 1058"/>
                <a:gd name="T17" fmla="*/ 50 h 392"/>
                <a:gd name="T18" fmla="*/ 981 w 1058"/>
                <a:gd name="T19" fmla="*/ 50 h 392"/>
                <a:gd name="T20" fmla="*/ 1056 w 1058"/>
                <a:gd name="T21" fmla="*/ 18 h 392"/>
                <a:gd name="T22" fmla="*/ 1055 w 1058"/>
                <a:gd name="T23" fmla="*/ 303 h 392"/>
                <a:gd name="T24" fmla="*/ 998 w 1058"/>
                <a:gd name="T25" fmla="*/ 342 h 392"/>
                <a:gd name="T26" fmla="*/ 298 w 1058"/>
                <a:gd name="T27" fmla="*/ 342 h 392"/>
                <a:gd name="T28" fmla="*/ 298 w 1058"/>
                <a:gd name="T29" fmla="*/ 380 h 392"/>
                <a:gd name="T30" fmla="*/ 288 w 1058"/>
                <a:gd name="T31" fmla="*/ 39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8" h="392">
                  <a:moveTo>
                    <a:pt x="288" y="392"/>
                  </a:moveTo>
                  <a:cubicBezTo>
                    <a:pt x="284" y="392"/>
                    <a:pt x="279" y="390"/>
                    <a:pt x="274" y="387"/>
                  </a:cubicBezTo>
                  <a:cubicBezTo>
                    <a:pt x="13" y="212"/>
                    <a:pt x="13" y="212"/>
                    <a:pt x="13" y="212"/>
                  </a:cubicBezTo>
                  <a:cubicBezTo>
                    <a:pt x="0" y="203"/>
                    <a:pt x="0" y="189"/>
                    <a:pt x="13" y="180"/>
                  </a:cubicBezTo>
                  <a:cubicBezTo>
                    <a:pt x="275" y="5"/>
                    <a:pt x="275" y="5"/>
                    <a:pt x="275" y="5"/>
                  </a:cubicBezTo>
                  <a:cubicBezTo>
                    <a:pt x="280" y="2"/>
                    <a:pt x="285" y="0"/>
                    <a:pt x="289" y="0"/>
                  </a:cubicBezTo>
                  <a:cubicBezTo>
                    <a:pt x="295" y="0"/>
                    <a:pt x="299" y="4"/>
                    <a:pt x="299" y="11"/>
                  </a:cubicBezTo>
                  <a:cubicBezTo>
                    <a:pt x="298" y="50"/>
                    <a:pt x="298" y="50"/>
                    <a:pt x="298" y="50"/>
                  </a:cubicBezTo>
                  <a:cubicBezTo>
                    <a:pt x="978" y="50"/>
                    <a:pt x="978" y="50"/>
                    <a:pt x="978" y="50"/>
                  </a:cubicBezTo>
                  <a:cubicBezTo>
                    <a:pt x="978" y="50"/>
                    <a:pt x="979" y="50"/>
                    <a:pt x="981" y="50"/>
                  </a:cubicBezTo>
                  <a:cubicBezTo>
                    <a:pt x="994" y="50"/>
                    <a:pt x="1052" y="48"/>
                    <a:pt x="1056" y="18"/>
                  </a:cubicBezTo>
                  <a:cubicBezTo>
                    <a:pt x="1055" y="303"/>
                    <a:pt x="1055" y="303"/>
                    <a:pt x="1055" y="303"/>
                  </a:cubicBezTo>
                  <a:cubicBezTo>
                    <a:pt x="1058" y="335"/>
                    <a:pt x="1022" y="341"/>
                    <a:pt x="998" y="342"/>
                  </a:cubicBezTo>
                  <a:cubicBezTo>
                    <a:pt x="298" y="342"/>
                    <a:pt x="298" y="342"/>
                    <a:pt x="298" y="342"/>
                  </a:cubicBezTo>
                  <a:cubicBezTo>
                    <a:pt x="298" y="380"/>
                    <a:pt x="298" y="380"/>
                    <a:pt x="298" y="380"/>
                  </a:cubicBezTo>
                  <a:cubicBezTo>
                    <a:pt x="298" y="388"/>
                    <a:pt x="294" y="392"/>
                    <a:pt x="288" y="392"/>
                  </a:cubicBezTo>
                  <a:close/>
                </a:path>
              </a:pathLst>
            </a:custGeom>
            <a:solidFill>
              <a:srgbClr val="584068"/>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22">
              <a:extLst>
                <a:ext uri="{FF2B5EF4-FFF2-40B4-BE49-F238E27FC236}">
                  <a16:creationId xmlns:a16="http://schemas.microsoft.com/office/drawing/2014/main" id="{6906D811-6A6E-4006-8950-6969B19AF4FC}"/>
                </a:ext>
              </a:extLst>
            </p:cNvPr>
            <p:cNvSpPr>
              <a:spLocks/>
            </p:cNvSpPr>
            <p:nvPr/>
          </p:nvSpPr>
          <p:spPr bwMode="auto">
            <a:xfrm rot="5400000">
              <a:off x="4150241" y="4162517"/>
              <a:ext cx="2130877" cy="663845"/>
            </a:xfrm>
            <a:custGeom>
              <a:avLst/>
              <a:gdLst>
                <a:gd name="T0" fmla="*/ 288 w 1058"/>
                <a:gd name="T1" fmla="*/ 392 h 392"/>
                <a:gd name="T2" fmla="*/ 274 w 1058"/>
                <a:gd name="T3" fmla="*/ 387 h 392"/>
                <a:gd name="T4" fmla="*/ 13 w 1058"/>
                <a:gd name="T5" fmla="*/ 212 h 392"/>
                <a:gd name="T6" fmla="*/ 13 w 1058"/>
                <a:gd name="T7" fmla="*/ 180 h 392"/>
                <a:gd name="T8" fmla="*/ 275 w 1058"/>
                <a:gd name="T9" fmla="*/ 5 h 392"/>
                <a:gd name="T10" fmla="*/ 289 w 1058"/>
                <a:gd name="T11" fmla="*/ 0 h 392"/>
                <a:gd name="T12" fmla="*/ 299 w 1058"/>
                <a:gd name="T13" fmla="*/ 11 h 392"/>
                <a:gd name="T14" fmla="*/ 298 w 1058"/>
                <a:gd name="T15" fmla="*/ 50 h 392"/>
                <a:gd name="T16" fmla="*/ 978 w 1058"/>
                <a:gd name="T17" fmla="*/ 50 h 392"/>
                <a:gd name="T18" fmla="*/ 981 w 1058"/>
                <a:gd name="T19" fmla="*/ 50 h 392"/>
                <a:gd name="T20" fmla="*/ 1056 w 1058"/>
                <a:gd name="T21" fmla="*/ 18 h 392"/>
                <a:gd name="T22" fmla="*/ 1055 w 1058"/>
                <a:gd name="T23" fmla="*/ 303 h 392"/>
                <a:gd name="T24" fmla="*/ 998 w 1058"/>
                <a:gd name="T25" fmla="*/ 342 h 392"/>
                <a:gd name="T26" fmla="*/ 298 w 1058"/>
                <a:gd name="T27" fmla="*/ 342 h 392"/>
                <a:gd name="T28" fmla="*/ 298 w 1058"/>
                <a:gd name="T29" fmla="*/ 380 h 392"/>
                <a:gd name="T30" fmla="*/ 288 w 1058"/>
                <a:gd name="T31" fmla="*/ 39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8" h="392">
                  <a:moveTo>
                    <a:pt x="288" y="392"/>
                  </a:moveTo>
                  <a:cubicBezTo>
                    <a:pt x="284" y="392"/>
                    <a:pt x="279" y="390"/>
                    <a:pt x="274" y="387"/>
                  </a:cubicBezTo>
                  <a:cubicBezTo>
                    <a:pt x="13" y="212"/>
                    <a:pt x="13" y="212"/>
                    <a:pt x="13" y="212"/>
                  </a:cubicBezTo>
                  <a:cubicBezTo>
                    <a:pt x="0" y="203"/>
                    <a:pt x="0" y="189"/>
                    <a:pt x="13" y="180"/>
                  </a:cubicBezTo>
                  <a:cubicBezTo>
                    <a:pt x="275" y="5"/>
                    <a:pt x="275" y="5"/>
                    <a:pt x="275" y="5"/>
                  </a:cubicBezTo>
                  <a:cubicBezTo>
                    <a:pt x="280" y="2"/>
                    <a:pt x="285" y="0"/>
                    <a:pt x="289" y="0"/>
                  </a:cubicBezTo>
                  <a:cubicBezTo>
                    <a:pt x="295" y="0"/>
                    <a:pt x="299" y="4"/>
                    <a:pt x="299" y="11"/>
                  </a:cubicBezTo>
                  <a:cubicBezTo>
                    <a:pt x="298" y="50"/>
                    <a:pt x="298" y="50"/>
                    <a:pt x="298" y="50"/>
                  </a:cubicBezTo>
                  <a:cubicBezTo>
                    <a:pt x="978" y="50"/>
                    <a:pt x="978" y="50"/>
                    <a:pt x="978" y="50"/>
                  </a:cubicBezTo>
                  <a:cubicBezTo>
                    <a:pt x="978" y="50"/>
                    <a:pt x="979" y="50"/>
                    <a:pt x="981" y="50"/>
                  </a:cubicBezTo>
                  <a:cubicBezTo>
                    <a:pt x="994" y="50"/>
                    <a:pt x="1052" y="48"/>
                    <a:pt x="1056" y="18"/>
                  </a:cubicBezTo>
                  <a:cubicBezTo>
                    <a:pt x="1055" y="303"/>
                    <a:pt x="1055" y="303"/>
                    <a:pt x="1055" y="303"/>
                  </a:cubicBezTo>
                  <a:cubicBezTo>
                    <a:pt x="1058" y="335"/>
                    <a:pt x="1022" y="341"/>
                    <a:pt x="998" y="342"/>
                  </a:cubicBezTo>
                  <a:cubicBezTo>
                    <a:pt x="298" y="342"/>
                    <a:pt x="298" y="342"/>
                    <a:pt x="298" y="342"/>
                  </a:cubicBezTo>
                  <a:cubicBezTo>
                    <a:pt x="298" y="380"/>
                    <a:pt x="298" y="380"/>
                    <a:pt x="298" y="380"/>
                  </a:cubicBezTo>
                  <a:cubicBezTo>
                    <a:pt x="298" y="388"/>
                    <a:pt x="294" y="392"/>
                    <a:pt x="288" y="392"/>
                  </a:cubicBezTo>
                  <a:close/>
                </a:path>
              </a:pathLst>
            </a:custGeom>
            <a:solidFill>
              <a:srgbClr val="584068"/>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6" name="Freeform 124">
            <a:extLst>
              <a:ext uri="{FF2B5EF4-FFF2-40B4-BE49-F238E27FC236}">
                <a16:creationId xmlns:a16="http://schemas.microsoft.com/office/drawing/2014/main" id="{0DE7A7EA-2912-4BD0-A7DB-819F8FA5453A}"/>
              </a:ext>
            </a:extLst>
          </p:cNvPr>
          <p:cNvSpPr>
            <a:spLocks noEditPoints="1"/>
          </p:cNvSpPr>
          <p:nvPr/>
        </p:nvSpPr>
        <p:spPr bwMode="auto">
          <a:xfrm>
            <a:off x="6382730" y="1783267"/>
            <a:ext cx="362200" cy="319529"/>
          </a:xfrm>
          <a:custGeom>
            <a:avLst/>
            <a:gdLst>
              <a:gd name="T0" fmla="*/ 1495 w 3650"/>
              <a:gd name="T1" fmla="*/ 3047 h 3224"/>
              <a:gd name="T2" fmla="*/ 1498 w 3650"/>
              <a:gd name="T3" fmla="*/ 3044 h 3224"/>
              <a:gd name="T4" fmla="*/ 198 w 3650"/>
              <a:gd name="T5" fmla="*/ 981 h 3224"/>
              <a:gd name="T6" fmla="*/ 179 w 3650"/>
              <a:gd name="T7" fmla="*/ 1543 h 3224"/>
              <a:gd name="T8" fmla="*/ 342 w 3650"/>
              <a:gd name="T9" fmla="*/ 1579 h 3224"/>
              <a:gd name="T10" fmla="*/ 3250 w 3650"/>
              <a:gd name="T11" fmla="*/ 1591 h 3224"/>
              <a:gd name="T12" fmla="*/ 3423 w 3650"/>
              <a:gd name="T13" fmla="*/ 1451 h 3224"/>
              <a:gd name="T14" fmla="*/ 3470 w 3650"/>
              <a:gd name="T15" fmla="*/ 1227 h 3224"/>
              <a:gd name="T16" fmla="*/ 3366 w 3650"/>
              <a:gd name="T17" fmla="*/ 1029 h 3224"/>
              <a:gd name="T18" fmla="*/ 617 w 3650"/>
              <a:gd name="T19" fmla="*/ 728 h 3224"/>
              <a:gd name="T20" fmla="*/ 529 w 3650"/>
              <a:gd name="T21" fmla="*/ 784 h 3224"/>
              <a:gd name="T22" fmla="*/ 521 w 3650"/>
              <a:gd name="T23" fmla="*/ 1746 h 3224"/>
              <a:gd name="T24" fmla="*/ 585 w 3650"/>
              <a:gd name="T25" fmla="*/ 1816 h 3224"/>
              <a:gd name="T26" fmla="*/ 627 w 3650"/>
              <a:gd name="T27" fmla="*/ 1821 h 3224"/>
              <a:gd name="T28" fmla="*/ 761 w 3650"/>
              <a:gd name="T29" fmla="*/ 1822 h 3224"/>
              <a:gd name="T30" fmla="*/ 949 w 3650"/>
              <a:gd name="T31" fmla="*/ 1822 h 3224"/>
              <a:gd name="T32" fmla="*/ 1083 w 3650"/>
              <a:gd name="T33" fmla="*/ 1822 h 3224"/>
              <a:gd name="T34" fmla="*/ 3024 w 3650"/>
              <a:gd name="T35" fmla="*/ 175 h 3224"/>
              <a:gd name="T36" fmla="*/ 2568 w 3650"/>
              <a:gd name="T37" fmla="*/ 398 h 3224"/>
              <a:gd name="T38" fmla="*/ 1772 w 3650"/>
              <a:gd name="T39" fmla="*/ 645 h 3224"/>
              <a:gd name="T40" fmla="*/ 1441 w 3650"/>
              <a:gd name="T41" fmla="*/ 1850 h 3224"/>
              <a:gd name="T42" fmla="*/ 2255 w 3650"/>
              <a:gd name="T43" fmla="*/ 2034 h 3224"/>
              <a:gd name="T44" fmla="*/ 3022 w 3650"/>
              <a:gd name="T45" fmla="*/ 2373 h 3224"/>
              <a:gd name="T46" fmla="*/ 3028 w 3650"/>
              <a:gd name="T47" fmla="*/ 2371 h 3224"/>
              <a:gd name="T48" fmla="*/ 3026 w 3650"/>
              <a:gd name="T49" fmla="*/ 177 h 3224"/>
              <a:gd name="T50" fmla="*/ 3116 w 3650"/>
              <a:gd name="T51" fmla="*/ 24 h 3224"/>
              <a:gd name="T52" fmla="*/ 3202 w 3650"/>
              <a:gd name="T53" fmla="*/ 148 h 3224"/>
              <a:gd name="T54" fmla="*/ 3368 w 3650"/>
              <a:gd name="T55" fmla="*/ 817 h 3224"/>
              <a:gd name="T56" fmla="*/ 3571 w 3650"/>
              <a:gd name="T57" fmla="*/ 1003 h 3224"/>
              <a:gd name="T58" fmla="*/ 3650 w 3650"/>
              <a:gd name="T59" fmla="*/ 1274 h 3224"/>
              <a:gd name="T60" fmla="*/ 3571 w 3650"/>
              <a:gd name="T61" fmla="*/ 1546 h 3224"/>
              <a:gd name="T62" fmla="*/ 3368 w 3650"/>
              <a:gd name="T63" fmla="*/ 1732 h 3224"/>
              <a:gd name="T64" fmla="*/ 3202 w 3650"/>
              <a:gd name="T65" fmla="*/ 2402 h 3224"/>
              <a:gd name="T66" fmla="*/ 3116 w 3650"/>
              <a:gd name="T67" fmla="*/ 2525 h 3224"/>
              <a:gd name="T68" fmla="*/ 2964 w 3650"/>
              <a:gd name="T69" fmla="*/ 2540 h 3224"/>
              <a:gd name="T70" fmla="*/ 2369 w 3650"/>
              <a:gd name="T71" fmla="*/ 2262 h 3224"/>
              <a:gd name="T72" fmla="*/ 1621 w 3650"/>
              <a:gd name="T73" fmla="*/ 2055 h 3224"/>
              <a:gd name="T74" fmla="*/ 1675 w 3650"/>
              <a:gd name="T75" fmla="*/ 3040 h 3224"/>
              <a:gd name="T76" fmla="*/ 1624 w 3650"/>
              <a:gd name="T77" fmla="*/ 3170 h 3224"/>
              <a:gd name="T78" fmla="*/ 1495 w 3650"/>
              <a:gd name="T79" fmla="*/ 3224 h 3224"/>
              <a:gd name="T80" fmla="*/ 969 w 3650"/>
              <a:gd name="T81" fmla="*/ 3182 h 3224"/>
              <a:gd name="T82" fmla="*/ 470 w 3650"/>
              <a:gd name="T83" fmla="*/ 1956 h 3224"/>
              <a:gd name="T84" fmla="*/ 352 w 3650"/>
              <a:gd name="T85" fmla="*/ 1797 h 3224"/>
              <a:gd name="T86" fmla="*/ 124 w 3650"/>
              <a:gd name="T87" fmla="*/ 1729 h 3224"/>
              <a:gd name="T88" fmla="*/ 12 w 3650"/>
              <a:gd name="T89" fmla="*/ 1598 h 3224"/>
              <a:gd name="T90" fmla="*/ 12 w 3650"/>
              <a:gd name="T91" fmla="*/ 951 h 3224"/>
              <a:gd name="T92" fmla="*/ 124 w 3650"/>
              <a:gd name="T93" fmla="*/ 821 h 3224"/>
              <a:gd name="T94" fmla="*/ 352 w 3650"/>
              <a:gd name="T95" fmla="*/ 755 h 3224"/>
              <a:gd name="T96" fmla="*/ 465 w 3650"/>
              <a:gd name="T97" fmla="*/ 598 h 3224"/>
              <a:gd name="T98" fmla="*/ 622 w 3650"/>
              <a:gd name="T99" fmla="*/ 552 h 3224"/>
              <a:gd name="T100" fmla="*/ 739 w 3650"/>
              <a:gd name="T101" fmla="*/ 552 h 3224"/>
              <a:gd name="T102" fmla="*/ 940 w 3650"/>
              <a:gd name="T103" fmla="*/ 551 h 3224"/>
              <a:gd name="T104" fmla="*/ 1123 w 3650"/>
              <a:gd name="T105" fmla="*/ 549 h 3224"/>
              <a:gd name="T106" fmla="*/ 1352 w 3650"/>
              <a:gd name="T107" fmla="*/ 533 h 3224"/>
              <a:gd name="T108" fmla="*/ 2169 w 3650"/>
              <a:gd name="T109" fmla="*/ 357 h 3224"/>
              <a:gd name="T110" fmla="*/ 2935 w 3650"/>
              <a:gd name="T111" fmla="*/ 23 h 3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50" h="3224">
                <a:moveTo>
                  <a:pt x="702" y="1998"/>
                </a:moveTo>
                <a:lnTo>
                  <a:pt x="1082" y="3046"/>
                </a:lnTo>
                <a:lnTo>
                  <a:pt x="1083" y="3047"/>
                </a:lnTo>
                <a:lnTo>
                  <a:pt x="1084" y="3047"/>
                </a:lnTo>
                <a:lnTo>
                  <a:pt x="1495" y="3047"/>
                </a:lnTo>
                <a:lnTo>
                  <a:pt x="1497" y="3047"/>
                </a:lnTo>
                <a:lnTo>
                  <a:pt x="1498" y="3046"/>
                </a:lnTo>
                <a:lnTo>
                  <a:pt x="1498" y="3046"/>
                </a:lnTo>
                <a:lnTo>
                  <a:pt x="1498" y="3045"/>
                </a:lnTo>
                <a:lnTo>
                  <a:pt x="1498" y="3044"/>
                </a:lnTo>
                <a:lnTo>
                  <a:pt x="1118" y="1998"/>
                </a:lnTo>
                <a:lnTo>
                  <a:pt x="702" y="1998"/>
                </a:lnTo>
                <a:close/>
                <a:moveTo>
                  <a:pt x="229" y="971"/>
                </a:moveTo>
                <a:lnTo>
                  <a:pt x="212" y="974"/>
                </a:lnTo>
                <a:lnTo>
                  <a:pt x="198" y="981"/>
                </a:lnTo>
                <a:lnTo>
                  <a:pt x="187" y="993"/>
                </a:lnTo>
                <a:lnTo>
                  <a:pt x="179" y="1008"/>
                </a:lnTo>
                <a:lnTo>
                  <a:pt x="176" y="1023"/>
                </a:lnTo>
                <a:lnTo>
                  <a:pt x="176" y="1527"/>
                </a:lnTo>
                <a:lnTo>
                  <a:pt x="179" y="1543"/>
                </a:lnTo>
                <a:lnTo>
                  <a:pt x="187" y="1558"/>
                </a:lnTo>
                <a:lnTo>
                  <a:pt x="198" y="1569"/>
                </a:lnTo>
                <a:lnTo>
                  <a:pt x="212" y="1576"/>
                </a:lnTo>
                <a:lnTo>
                  <a:pt x="229" y="1579"/>
                </a:lnTo>
                <a:lnTo>
                  <a:pt x="342" y="1579"/>
                </a:lnTo>
                <a:lnTo>
                  <a:pt x="342" y="971"/>
                </a:lnTo>
                <a:lnTo>
                  <a:pt x="229" y="971"/>
                </a:lnTo>
                <a:close/>
                <a:moveTo>
                  <a:pt x="3204" y="946"/>
                </a:moveTo>
                <a:lnTo>
                  <a:pt x="3204" y="1604"/>
                </a:lnTo>
                <a:lnTo>
                  <a:pt x="3250" y="1591"/>
                </a:lnTo>
                <a:lnTo>
                  <a:pt x="3292" y="1573"/>
                </a:lnTo>
                <a:lnTo>
                  <a:pt x="3330" y="1550"/>
                </a:lnTo>
                <a:lnTo>
                  <a:pt x="3366" y="1521"/>
                </a:lnTo>
                <a:lnTo>
                  <a:pt x="3397" y="1489"/>
                </a:lnTo>
                <a:lnTo>
                  <a:pt x="3423" y="1451"/>
                </a:lnTo>
                <a:lnTo>
                  <a:pt x="3444" y="1411"/>
                </a:lnTo>
                <a:lnTo>
                  <a:pt x="3461" y="1368"/>
                </a:lnTo>
                <a:lnTo>
                  <a:pt x="3470" y="1323"/>
                </a:lnTo>
                <a:lnTo>
                  <a:pt x="3474" y="1274"/>
                </a:lnTo>
                <a:lnTo>
                  <a:pt x="3470" y="1227"/>
                </a:lnTo>
                <a:lnTo>
                  <a:pt x="3461" y="1181"/>
                </a:lnTo>
                <a:lnTo>
                  <a:pt x="3444" y="1138"/>
                </a:lnTo>
                <a:lnTo>
                  <a:pt x="3423" y="1098"/>
                </a:lnTo>
                <a:lnTo>
                  <a:pt x="3397" y="1061"/>
                </a:lnTo>
                <a:lnTo>
                  <a:pt x="3366" y="1029"/>
                </a:lnTo>
                <a:lnTo>
                  <a:pt x="3330" y="1000"/>
                </a:lnTo>
                <a:lnTo>
                  <a:pt x="3292" y="977"/>
                </a:lnTo>
                <a:lnTo>
                  <a:pt x="3250" y="958"/>
                </a:lnTo>
                <a:lnTo>
                  <a:pt x="3204" y="946"/>
                </a:lnTo>
                <a:close/>
                <a:moveTo>
                  <a:pt x="617" y="728"/>
                </a:moveTo>
                <a:lnTo>
                  <a:pt x="595" y="731"/>
                </a:lnTo>
                <a:lnTo>
                  <a:pt x="574" y="739"/>
                </a:lnTo>
                <a:lnTo>
                  <a:pt x="555" y="750"/>
                </a:lnTo>
                <a:lnTo>
                  <a:pt x="540" y="765"/>
                </a:lnTo>
                <a:lnTo>
                  <a:pt x="529" y="784"/>
                </a:lnTo>
                <a:lnTo>
                  <a:pt x="521" y="805"/>
                </a:lnTo>
                <a:lnTo>
                  <a:pt x="518" y="827"/>
                </a:lnTo>
                <a:lnTo>
                  <a:pt x="518" y="827"/>
                </a:lnTo>
                <a:lnTo>
                  <a:pt x="518" y="1722"/>
                </a:lnTo>
                <a:lnTo>
                  <a:pt x="521" y="1746"/>
                </a:lnTo>
                <a:lnTo>
                  <a:pt x="529" y="1768"/>
                </a:lnTo>
                <a:lnTo>
                  <a:pt x="541" y="1785"/>
                </a:lnTo>
                <a:lnTo>
                  <a:pt x="557" y="1801"/>
                </a:lnTo>
                <a:lnTo>
                  <a:pt x="577" y="1813"/>
                </a:lnTo>
                <a:lnTo>
                  <a:pt x="585" y="1816"/>
                </a:lnTo>
                <a:lnTo>
                  <a:pt x="592" y="1819"/>
                </a:lnTo>
                <a:lnTo>
                  <a:pt x="601" y="1820"/>
                </a:lnTo>
                <a:lnTo>
                  <a:pt x="611" y="1821"/>
                </a:lnTo>
                <a:lnTo>
                  <a:pt x="615" y="1821"/>
                </a:lnTo>
                <a:lnTo>
                  <a:pt x="627" y="1821"/>
                </a:lnTo>
                <a:lnTo>
                  <a:pt x="645" y="1821"/>
                </a:lnTo>
                <a:lnTo>
                  <a:pt x="667" y="1821"/>
                </a:lnTo>
                <a:lnTo>
                  <a:pt x="696" y="1822"/>
                </a:lnTo>
                <a:lnTo>
                  <a:pt x="727" y="1822"/>
                </a:lnTo>
                <a:lnTo>
                  <a:pt x="761" y="1822"/>
                </a:lnTo>
                <a:lnTo>
                  <a:pt x="797" y="1822"/>
                </a:lnTo>
                <a:lnTo>
                  <a:pt x="836" y="1822"/>
                </a:lnTo>
                <a:lnTo>
                  <a:pt x="874" y="1822"/>
                </a:lnTo>
                <a:lnTo>
                  <a:pt x="911" y="1822"/>
                </a:lnTo>
                <a:lnTo>
                  <a:pt x="949" y="1822"/>
                </a:lnTo>
                <a:lnTo>
                  <a:pt x="983" y="1822"/>
                </a:lnTo>
                <a:lnTo>
                  <a:pt x="1014" y="1822"/>
                </a:lnTo>
                <a:lnTo>
                  <a:pt x="1042" y="1822"/>
                </a:lnTo>
                <a:lnTo>
                  <a:pt x="1065" y="1822"/>
                </a:lnTo>
                <a:lnTo>
                  <a:pt x="1083" y="1822"/>
                </a:lnTo>
                <a:lnTo>
                  <a:pt x="1094" y="1822"/>
                </a:lnTo>
                <a:lnTo>
                  <a:pt x="1097" y="1822"/>
                </a:lnTo>
                <a:lnTo>
                  <a:pt x="1097" y="728"/>
                </a:lnTo>
                <a:lnTo>
                  <a:pt x="617" y="728"/>
                </a:lnTo>
                <a:close/>
                <a:moveTo>
                  <a:pt x="3024" y="175"/>
                </a:moveTo>
                <a:lnTo>
                  <a:pt x="3023" y="175"/>
                </a:lnTo>
                <a:lnTo>
                  <a:pt x="3022" y="177"/>
                </a:lnTo>
                <a:lnTo>
                  <a:pt x="2872" y="256"/>
                </a:lnTo>
                <a:lnTo>
                  <a:pt x="2722" y="330"/>
                </a:lnTo>
                <a:lnTo>
                  <a:pt x="2568" y="398"/>
                </a:lnTo>
                <a:lnTo>
                  <a:pt x="2413" y="459"/>
                </a:lnTo>
                <a:lnTo>
                  <a:pt x="2255" y="514"/>
                </a:lnTo>
                <a:lnTo>
                  <a:pt x="2096" y="564"/>
                </a:lnTo>
                <a:lnTo>
                  <a:pt x="1936" y="607"/>
                </a:lnTo>
                <a:lnTo>
                  <a:pt x="1772" y="645"/>
                </a:lnTo>
                <a:lnTo>
                  <a:pt x="1608" y="676"/>
                </a:lnTo>
                <a:lnTo>
                  <a:pt x="1441" y="700"/>
                </a:lnTo>
                <a:lnTo>
                  <a:pt x="1274" y="719"/>
                </a:lnTo>
                <a:lnTo>
                  <a:pt x="1274" y="1831"/>
                </a:lnTo>
                <a:lnTo>
                  <a:pt x="1441" y="1850"/>
                </a:lnTo>
                <a:lnTo>
                  <a:pt x="1608" y="1874"/>
                </a:lnTo>
                <a:lnTo>
                  <a:pt x="1772" y="1905"/>
                </a:lnTo>
                <a:lnTo>
                  <a:pt x="1936" y="1943"/>
                </a:lnTo>
                <a:lnTo>
                  <a:pt x="2096" y="1986"/>
                </a:lnTo>
                <a:lnTo>
                  <a:pt x="2255" y="2034"/>
                </a:lnTo>
                <a:lnTo>
                  <a:pt x="2412" y="2091"/>
                </a:lnTo>
                <a:lnTo>
                  <a:pt x="2568" y="2152"/>
                </a:lnTo>
                <a:lnTo>
                  <a:pt x="2722" y="2219"/>
                </a:lnTo>
                <a:lnTo>
                  <a:pt x="2872" y="2293"/>
                </a:lnTo>
                <a:lnTo>
                  <a:pt x="3022" y="2373"/>
                </a:lnTo>
                <a:lnTo>
                  <a:pt x="3023" y="2373"/>
                </a:lnTo>
                <a:lnTo>
                  <a:pt x="3024" y="2374"/>
                </a:lnTo>
                <a:lnTo>
                  <a:pt x="3026" y="2373"/>
                </a:lnTo>
                <a:lnTo>
                  <a:pt x="3027" y="2372"/>
                </a:lnTo>
                <a:lnTo>
                  <a:pt x="3028" y="2371"/>
                </a:lnTo>
                <a:lnTo>
                  <a:pt x="3028" y="2370"/>
                </a:lnTo>
                <a:lnTo>
                  <a:pt x="3028" y="180"/>
                </a:lnTo>
                <a:lnTo>
                  <a:pt x="3028" y="179"/>
                </a:lnTo>
                <a:lnTo>
                  <a:pt x="3027" y="178"/>
                </a:lnTo>
                <a:lnTo>
                  <a:pt x="3026" y="177"/>
                </a:lnTo>
                <a:lnTo>
                  <a:pt x="3024" y="175"/>
                </a:lnTo>
                <a:close/>
                <a:moveTo>
                  <a:pt x="3026" y="0"/>
                </a:moveTo>
                <a:lnTo>
                  <a:pt x="3056" y="2"/>
                </a:lnTo>
                <a:lnTo>
                  <a:pt x="3087" y="11"/>
                </a:lnTo>
                <a:lnTo>
                  <a:pt x="3116" y="24"/>
                </a:lnTo>
                <a:lnTo>
                  <a:pt x="3141" y="43"/>
                </a:lnTo>
                <a:lnTo>
                  <a:pt x="3163" y="65"/>
                </a:lnTo>
                <a:lnTo>
                  <a:pt x="3181" y="90"/>
                </a:lnTo>
                <a:lnTo>
                  <a:pt x="3194" y="118"/>
                </a:lnTo>
                <a:lnTo>
                  <a:pt x="3202" y="148"/>
                </a:lnTo>
                <a:lnTo>
                  <a:pt x="3204" y="180"/>
                </a:lnTo>
                <a:lnTo>
                  <a:pt x="3204" y="767"/>
                </a:lnTo>
                <a:lnTo>
                  <a:pt x="3262" y="779"/>
                </a:lnTo>
                <a:lnTo>
                  <a:pt x="3316" y="795"/>
                </a:lnTo>
                <a:lnTo>
                  <a:pt x="3368" y="817"/>
                </a:lnTo>
                <a:lnTo>
                  <a:pt x="3417" y="845"/>
                </a:lnTo>
                <a:lnTo>
                  <a:pt x="3461" y="878"/>
                </a:lnTo>
                <a:lnTo>
                  <a:pt x="3503" y="916"/>
                </a:lnTo>
                <a:lnTo>
                  <a:pt x="3539" y="957"/>
                </a:lnTo>
                <a:lnTo>
                  <a:pt x="3571" y="1003"/>
                </a:lnTo>
                <a:lnTo>
                  <a:pt x="3599" y="1052"/>
                </a:lnTo>
                <a:lnTo>
                  <a:pt x="3620" y="1104"/>
                </a:lnTo>
                <a:lnTo>
                  <a:pt x="3637" y="1158"/>
                </a:lnTo>
                <a:lnTo>
                  <a:pt x="3647" y="1216"/>
                </a:lnTo>
                <a:lnTo>
                  <a:pt x="3650" y="1274"/>
                </a:lnTo>
                <a:lnTo>
                  <a:pt x="3647" y="1334"/>
                </a:lnTo>
                <a:lnTo>
                  <a:pt x="3637" y="1390"/>
                </a:lnTo>
                <a:lnTo>
                  <a:pt x="3620" y="1446"/>
                </a:lnTo>
                <a:lnTo>
                  <a:pt x="3599" y="1498"/>
                </a:lnTo>
                <a:lnTo>
                  <a:pt x="3571" y="1546"/>
                </a:lnTo>
                <a:lnTo>
                  <a:pt x="3539" y="1592"/>
                </a:lnTo>
                <a:lnTo>
                  <a:pt x="3503" y="1634"/>
                </a:lnTo>
                <a:lnTo>
                  <a:pt x="3461" y="1672"/>
                </a:lnTo>
                <a:lnTo>
                  <a:pt x="3417" y="1705"/>
                </a:lnTo>
                <a:lnTo>
                  <a:pt x="3368" y="1732"/>
                </a:lnTo>
                <a:lnTo>
                  <a:pt x="3316" y="1755"/>
                </a:lnTo>
                <a:lnTo>
                  <a:pt x="3262" y="1771"/>
                </a:lnTo>
                <a:lnTo>
                  <a:pt x="3204" y="1782"/>
                </a:lnTo>
                <a:lnTo>
                  <a:pt x="3204" y="2370"/>
                </a:lnTo>
                <a:lnTo>
                  <a:pt x="3202" y="2402"/>
                </a:lnTo>
                <a:lnTo>
                  <a:pt x="3194" y="2432"/>
                </a:lnTo>
                <a:lnTo>
                  <a:pt x="3181" y="2459"/>
                </a:lnTo>
                <a:lnTo>
                  <a:pt x="3163" y="2485"/>
                </a:lnTo>
                <a:lnTo>
                  <a:pt x="3141" y="2507"/>
                </a:lnTo>
                <a:lnTo>
                  <a:pt x="3116" y="2525"/>
                </a:lnTo>
                <a:lnTo>
                  <a:pt x="3086" y="2539"/>
                </a:lnTo>
                <a:lnTo>
                  <a:pt x="3055" y="2548"/>
                </a:lnTo>
                <a:lnTo>
                  <a:pt x="3024" y="2550"/>
                </a:lnTo>
                <a:lnTo>
                  <a:pt x="2994" y="2548"/>
                </a:lnTo>
                <a:lnTo>
                  <a:pt x="2964" y="2540"/>
                </a:lnTo>
                <a:lnTo>
                  <a:pt x="2935" y="2527"/>
                </a:lnTo>
                <a:lnTo>
                  <a:pt x="2797" y="2453"/>
                </a:lnTo>
                <a:lnTo>
                  <a:pt x="2657" y="2384"/>
                </a:lnTo>
                <a:lnTo>
                  <a:pt x="2514" y="2320"/>
                </a:lnTo>
                <a:lnTo>
                  <a:pt x="2369" y="2262"/>
                </a:lnTo>
                <a:lnTo>
                  <a:pt x="2223" y="2210"/>
                </a:lnTo>
                <a:lnTo>
                  <a:pt x="2075" y="2163"/>
                </a:lnTo>
                <a:lnTo>
                  <a:pt x="1926" y="2122"/>
                </a:lnTo>
                <a:lnTo>
                  <a:pt x="1774" y="2086"/>
                </a:lnTo>
                <a:lnTo>
                  <a:pt x="1621" y="2055"/>
                </a:lnTo>
                <a:lnTo>
                  <a:pt x="1467" y="2031"/>
                </a:lnTo>
                <a:lnTo>
                  <a:pt x="1312" y="2012"/>
                </a:lnTo>
                <a:lnTo>
                  <a:pt x="1664" y="2984"/>
                </a:lnTo>
                <a:lnTo>
                  <a:pt x="1671" y="3012"/>
                </a:lnTo>
                <a:lnTo>
                  <a:pt x="1675" y="3040"/>
                </a:lnTo>
                <a:lnTo>
                  <a:pt x="1672" y="3068"/>
                </a:lnTo>
                <a:lnTo>
                  <a:pt x="1667" y="3096"/>
                </a:lnTo>
                <a:lnTo>
                  <a:pt x="1657" y="3122"/>
                </a:lnTo>
                <a:lnTo>
                  <a:pt x="1641" y="3148"/>
                </a:lnTo>
                <a:lnTo>
                  <a:pt x="1624" y="3170"/>
                </a:lnTo>
                <a:lnTo>
                  <a:pt x="1602" y="3189"/>
                </a:lnTo>
                <a:lnTo>
                  <a:pt x="1578" y="3204"/>
                </a:lnTo>
                <a:lnTo>
                  <a:pt x="1552" y="3215"/>
                </a:lnTo>
                <a:lnTo>
                  <a:pt x="1524" y="3222"/>
                </a:lnTo>
                <a:lnTo>
                  <a:pt x="1495" y="3224"/>
                </a:lnTo>
                <a:lnTo>
                  <a:pt x="1084" y="3224"/>
                </a:lnTo>
                <a:lnTo>
                  <a:pt x="1053" y="3221"/>
                </a:lnTo>
                <a:lnTo>
                  <a:pt x="1022" y="3213"/>
                </a:lnTo>
                <a:lnTo>
                  <a:pt x="994" y="3200"/>
                </a:lnTo>
                <a:lnTo>
                  <a:pt x="969" y="3182"/>
                </a:lnTo>
                <a:lnTo>
                  <a:pt x="948" y="3160"/>
                </a:lnTo>
                <a:lnTo>
                  <a:pt x="929" y="3134"/>
                </a:lnTo>
                <a:lnTo>
                  <a:pt x="916" y="3106"/>
                </a:lnTo>
                <a:lnTo>
                  <a:pt x="507" y="1975"/>
                </a:lnTo>
                <a:lnTo>
                  <a:pt x="470" y="1956"/>
                </a:lnTo>
                <a:lnTo>
                  <a:pt x="438" y="1932"/>
                </a:lnTo>
                <a:lnTo>
                  <a:pt x="409" y="1903"/>
                </a:lnTo>
                <a:lnTo>
                  <a:pt x="385" y="1871"/>
                </a:lnTo>
                <a:lnTo>
                  <a:pt x="366" y="1835"/>
                </a:lnTo>
                <a:lnTo>
                  <a:pt x="352" y="1797"/>
                </a:lnTo>
                <a:lnTo>
                  <a:pt x="344" y="1755"/>
                </a:lnTo>
                <a:lnTo>
                  <a:pt x="229" y="1755"/>
                </a:lnTo>
                <a:lnTo>
                  <a:pt x="191" y="1752"/>
                </a:lnTo>
                <a:lnTo>
                  <a:pt x="156" y="1743"/>
                </a:lnTo>
                <a:lnTo>
                  <a:pt x="124" y="1729"/>
                </a:lnTo>
                <a:lnTo>
                  <a:pt x="94" y="1710"/>
                </a:lnTo>
                <a:lnTo>
                  <a:pt x="67" y="1688"/>
                </a:lnTo>
                <a:lnTo>
                  <a:pt x="44" y="1662"/>
                </a:lnTo>
                <a:lnTo>
                  <a:pt x="25" y="1632"/>
                </a:lnTo>
                <a:lnTo>
                  <a:pt x="12" y="1598"/>
                </a:lnTo>
                <a:lnTo>
                  <a:pt x="3" y="1563"/>
                </a:lnTo>
                <a:lnTo>
                  <a:pt x="0" y="1527"/>
                </a:lnTo>
                <a:lnTo>
                  <a:pt x="0" y="1023"/>
                </a:lnTo>
                <a:lnTo>
                  <a:pt x="3" y="987"/>
                </a:lnTo>
                <a:lnTo>
                  <a:pt x="12" y="951"/>
                </a:lnTo>
                <a:lnTo>
                  <a:pt x="25" y="919"/>
                </a:lnTo>
                <a:lnTo>
                  <a:pt x="44" y="888"/>
                </a:lnTo>
                <a:lnTo>
                  <a:pt x="67" y="862"/>
                </a:lnTo>
                <a:lnTo>
                  <a:pt x="94" y="839"/>
                </a:lnTo>
                <a:lnTo>
                  <a:pt x="124" y="821"/>
                </a:lnTo>
                <a:lnTo>
                  <a:pt x="156" y="806"/>
                </a:lnTo>
                <a:lnTo>
                  <a:pt x="191" y="797"/>
                </a:lnTo>
                <a:lnTo>
                  <a:pt x="229" y="795"/>
                </a:lnTo>
                <a:lnTo>
                  <a:pt x="344" y="795"/>
                </a:lnTo>
                <a:lnTo>
                  <a:pt x="352" y="755"/>
                </a:lnTo>
                <a:lnTo>
                  <a:pt x="365" y="717"/>
                </a:lnTo>
                <a:lnTo>
                  <a:pt x="384" y="682"/>
                </a:lnTo>
                <a:lnTo>
                  <a:pt x="406" y="650"/>
                </a:lnTo>
                <a:lnTo>
                  <a:pt x="434" y="623"/>
                </a:lnTo>
                <a:lnTo>
                  <a:pt x="465" y="598"/>
                </a:lnTo>
                <a:lnTo>
                  <a:pt x="499" y="578"/>
                </a:lnTo>
                <a:lnTo>
                  <a:pt x="536" y="564"/>
                </a:lnTo>
                <a:lnTo>
                  <a:pt x="576" y="555"/>
                </a:lnTo>
                <a:lnTo>
                  <a:pt x="617" y="552"/>
                </a:lnTo>
                <a:lnTo>
                  <a:pt x="622" y="552"/>
                </a:lnTo>
                <a:lnTo>
                  <a:pt x="633" y="552"/>
                </a:lnTo>
                <a:lnTo>
                  <a:pt x="651" y="552"/>
                </a:lnTo>
                <a:lnTo>
                  <a:pt x="676" y="552"/>
                </a:lnTo>
                <a:lnTo>
                  <a:pt x="705" y="552"/>
                </a:lnTo>
                <a:lnTo>
                  <a:pt x="739" y="552"/>
                </a:lnTo>
                <a:lnTo>
                  <a:pt x="775" y="551"/>
                </a:lnTo>
                <a:lnTo>
                  <a:pt x="815" y="551"/>
                </a:lnTo>
                <a:lnTo>
                  <a:pt x="856" y="551"/>
                </a:lnTo>
                <a:lnTo>
                  <a:pt x="898" y="551"/>
                </a:lnTo>
                <a:lnTo>
                  <a:pt x="940" y="551"/>
                </a:lnTo>
                <a:lnTo>
                  <a:pt x="982" y="551"/>
                </a:lnTo>
                <a:lnTo>
                  <a:pt x="1022" y="549"/>
                </a:lnTo>
                <a:lnTo>
                  <a:pt x="1059" y="549"/>
                </a:lnTo>
                <a:lnTo>
                  <a:pt x="1093" y="549"/>
                </a:lnTo>
                <a:lnTo>
                  <a:pt x="1123" y="549"/>
                </a:lnTo>
                <a:lnTo>
                  <a:pt x="1147" y="549"/>
                </a:lnTo>
                <a:lnTo>
                  <a:pt x="1166" y="549"/>
                </a:lnTo>
                <a:lnTo>
                  <a:pt x="1178" y="549"/>
                </a:lnTo>
                <a:lnTo>
                  <a:pt x="1183" y="548"/>
                </a:lnTo>
                <a:lnTo>
                  <a:pt x="1352" y="533"/>
                </a:lnTo>
                <a:lnTo>
                  <a:pt x="1519" y="511"/>
                </a:lnTo>
                <a:lnTo>
                  <a:pt x="1683" y="482"/>
                </a:lnTo>
                <a:lnTo>
                  <a:pt x="1847" y="447"/>
                </a:lnTo>
                <a:lnTo>
                  <a:pt x="2009" y="406"/>
                </a:lnTo>
                <a:lnTo>
                  <a:pt x="2169" y="357"/>
                </a:lnTo>
                <a:lnTo>
                  <a:pt x="2326" y="303"/>
                </a:lnTo>
                <a:lnTo>
                  <a:pt x="2482" y="242"/>
                </a:lnTo>
                <a:lnTo>
                  <a:pt x="2636" y="175"/>
                </a:lnTo>
                <a:lnTo>
                  <a:pt x="2786" y="102"/>
                </a:lnTo>
                <a:lnTo>
                  <a:pt x="2935" y="23"/>
                </a:lnTo>
                <a:lnTo>
                  <a:pt x="2964" y="9"/>
                </a:lnTo>
                <a:lnTo>
                  <a:pt x="2995" y="2"/>
                </a:lnTo>
                <a:lnTo>
                  <a:pt x="3026" y="0"/>
                </a:lnTo>
                <a:close/>
              </a:path>
            </a:pathLst>
          </a:custGeom>
          <a:solidFill>
            <a:srgbClr val="58406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124">
            <a:extLst>
              <a:ext uri="{FF2B5EF4-FFF2-40B4-BE49-F238E27FC236}">
                <a16:creationId xmlns:a16="http://schemas.microsoft.com/office/drawing/2014/main" id="{879FF225-1CA2-4EDF-A08C-B1C71204BFD0}"/>
              </a:ext>
            </a:extLst>
          </p:cNvPr>
          <p:cNvSpPr>
            <a:spLocks noEditPoints="1"/>
          </p:cNvSpPr>
          <p:nvPr/>
        </p:nvSpPr>
        <p:spPr bwMode="auto">
          <a:xfrm>
            <a:off x="6402452" y="4640781"/>
            <a:ext cx="362200" cy="319529"/>
          </a:xfrm>
          <a:custGeom>
            <a:avLst/>
            <a:gdLst>
              <a:gd name="T0" fmla="*/ 1495 w 3650"/>
              <a:gd name="T1" fmla="*/ 3047 h 3224"/>
              <a:gd name="T2" fmla="*/ 1498 w 3650"/>
              <a:gd name="T3" fmla="*/ 3044 h 3224"/>
              <a:gd name="T4" fmla="*/ 198 w 3650"/>
              <a:gd name="T5" fmla="*/ 981 h 3224"/>
              <a:gd name="T6" fmla="*/ 179 w 3650"/>
              <a:gd name="T7" fmla="*/ 1543 h 3224"/>
              <a:gd name="T8" fmla="*/ 342 w 3650"/>
              <a:gd name="T9" fmla="*/ 1579 h 3224"/>
              <a:gd name="T10" fmla="*/ 3250 w 3650"/>
              <a:gd name="T11" fmla="*/ 1591 h 3224"/>
              <a:gd name="T12" fmla="*/ 3423 w 3650"/>
              <a:gd name="T13" fmla="*/ 1451 h 3224"/>
              <a:gd name="T14" fmla="*/ 3470 w 3650"/>
              <a:gd name="T15" fmla="*/ 1227 h 3224"/>
              <a:gd name="T16" fmla="*/ 3366 w 3650"/>
              <a:gd name="T17" fmla="*/ 1029 h 3224"/>
              <a:gd name="T18" fmla="*/ 617 w 3650"/>
              <a:gd name="T19" fmla="*/ 728 h 3224"/>
              <a:gd name="T20" fmla="*/ 529 w 3650"/>
              <a:gd name="T21" fmla="*/ 784 h 3224"/>
              <a:gd name="T22" fmla="*/ 521 w 3650"/>
              <a:gd name="T23" fmla="*/ 1746 h 3224"/>
              <a:gd name="T24" fmla="*/ 585 w 3650"/>
              <a:gd name="T25" fmla="*/ 1816 h 3224"/>
              <a:gd name="T26" fmla="*/ 627 w 3650"/>
              <a:gd name="T27" fmla="*/ 1821 h 3224"/>
              <a:gd name="T28" fmla="*/ 761 w 3650"/>
              <a:gd name="T29" fmla="*/ 1822 h 3224"/>
              <a:gd name="T30" fmla="*/ 949 w 3650"/>
              <a:gd name="T31" fmla="*/ 1822 h 3224"/>
              <a:gd name="T32" fmla="*/ 1083 w 3650"/>
              <a:gd name="T33" fmla="*/ 1822 h 3224"/>
              <a:gd name="T34" fmla="*/ 3024 w 3650"/>
              <a:gd name="T35" fmla="*/ 175 h 3224"/>
              <a:gd name="T36" fmla="*/ 2568 w 3650"/>
              <a:gd name="T37" fmla="*/ 398 h 3224"/>
              <a:gd name="T38" fmla="*/ 1772 w 3650"/>
              <a:gd name="T39" fmla="*/ 645 h 3224"/>
              <a:gd name="T40" fmla="*/ 1441 w 3650"/>
              <a:gd name="T41" fmla="*/ 1850 h 3224"/>
              <a:gd name="T42" fmla="*/ 2255 w 3650"/>
              <a:gd name="T43" fmla="*/ 2034 h 3224"/>
              <a:gd name="T44" fmla="*/ 3022 w 3650"/>
              <a:gd name="T45" fmla="*/ 2373 h 3224"/>
              <a:gd name="T46" fmla="*/ 3028 w 3650"/>
              <a:gd name="T47" fmla="*/ 2371 h 3224"/>
              <a:gd name="T48" fmla="*/ 3026 w 3650"/>
              <a:gd name="T49" fmla="*/ 177 h 3224"/>
              <a:gd name="T50" fmla="*/ 3116 w 3650"/>
              <a:gd name="T51" fmla="*/ 24 h 3224"/>
              <a:gd name="T52" fmla="*/ 3202 w 3650"/>
              <a:gd name="T53" fmla="*/ 148 h 3224"/>
              <a:gd name="T54" fmla="*/ 3368 w 3650"/>
              <a:gd name="T55" fmla="*/ 817 h 3224"/>
              <a:gd name="T56" fmla="*/ 3571 w 3650"/>
              <a:gd name="T57" fmla="*/ 1003 h 3224"/>
              <a:gd name="T58" fmla="*/ 3650 w 3650"/>
              <a:gd name="T59" fmla="*/ 1274 h 3224"/>
              <a:gd name="T60" fmla="*/ 3571 w 3650"/>
              <a:gd name="T61" fmla="*/ 1546 h 3224"/>
              <a:gd name="T62" fmla="*/ 3368 w 3650"/>
              <a:gd name="T63" fmla="*/ 1732 h 3224"/>
              <a:gd name="T64" fmla="*/ 3202 w 3650"/>
              <a:gd name="T65" fmla="*/ 2402 h 3224"/>
              <a:gd name="T66" fmla="*/ 3116 w 3650"/>
              <a:gd name="T67" fmla="*/ 2525 h 3224"/>
              <a:gd name="T68" fmla="*/ 2964 w 3650"/>
              <a:gd name="T69" fmla="*/ 2540 h 3224"/>
              <a:gd name="T70" fmla="*/ 2369 w 3650"/>
              <a:gd name="T71" fmla="*/ 2262 h 3224"/>
              <a:gd name="T72" fmla="*/ 1621 w 3650"/>
              <a:gd name="T73" fmla="*/ 2055 h 3224"/>
              <a:gd name="T74" fmla="*/ 1675 w 3650"/>
              <a:gd name="T75" fmla="*/ 3040 h 3224"/>
              <a:gd name="T76" fmla="*/ 1624 w 3650"/>
              <a:gd name="T77" fmla="*/ 3170 h 3224"/>
              <a:gd name="T78" fmla="*/ 1495 w 3650"/>
              <a:gd name="T79" fmla="*/ 3224 h 3224"/>
              <a:gd name="T80" fmla="*/ 969 w 3650"/>
              <a:gd name="T81" fmla="*/ 3182 h 3224"/>
              <a:gd name="T82" fmla="*/ 470 w 3650"/>
              <a:gd name="T83" fmla="*/ 1956 h 3224"/>
              <a:gd name="T84" fmla="*/ 352 w 3650"/>
              <a:gd name="T85" fmla="*/ 1797 h 3224"/>
              <a:gd name="T86" fmla="*/ 124 w 3650"/>
              <a:gd name="T87" fmla="*/ 1729 h 3224"/>
              <a:gd name="T88" fmla="*/ 12 w 3650"/>
              <a:gd name="T89" fmla="*/ 1598 h 3224"/>
              <a:gd name="T90" fmla="*/ 12 w 3650"/>
              <a:gd name="T91" fmla="*/ 951 h 3224"/>
              <a:gd name="T92" fmla="*/ 124 w 3650"/>
              <a:gd name="T93" fmla="*/ 821 h 3224"/>
              <a:gd name="T94" fmla="*/ 352 w 3650"/>
              <a:gd name="T95" fmla="*/ 755 h 3224"/>
              <a:gd name="T96" fmla="*/ 465 w 3650"/>
              <a:gd name="T97" fmla="*/ 598 h 3224"/>
              <a:gd name="T98" fmla="*/ 622 w 3650"/>
              <a:gd name="T99" fmla="*/ 552 h 3224"/>
              <a:gd name="T100" fmla="*/ 739 w 3650"/>
              <a:gd name="T101" fmla="*/ 552 h 3224"/>
              <a:gd name="T102" fmla="*/ 940 w 3650"/>
              <a:gd name="T103" fmla="*/ 551 h 3224"/>
              <a:gd name="T104" fmla="*/ 1123 w 3650"/>
              <a:gd name="T105" fmla="*/ 549 h 3224"/>
              <a:gd name="T106" fmla="*/ 1352 w 3650"/>
              <a:gd name="T107" fmla="*/ 533 h 3224"/>
              <a:gd name="T108" fmla="*/ 2169 w 3650"/>
              <a:gd name="T109" fmla="*/ 357 h 3224"/>
              <a:gd name="T110" fmla="*/ 2935 w 3650"/>
              <a:gd name="T111" fmla="*/ 23 h 3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50" h="3224">
                <a:moveTo>
                  <a:pt x="702" y="1998"/>
                </a:moveTo>
                <a:lnTo>
                  <a:pt x="1082" y="3046"/>
                </a:lnTo>
                <a:lnTo>
                  <a:pt x="1083" y="3047"/>
                </a:lnTo>
                <a:lnTo>
                  <a:pt x="1084" y="3047"/>
                </a:lnTo>
                <a:lnTo>
                  <a:pt x="1495" y="3047"/>
                </a:lnTo>
                <a:lnTo>
                  <a:pt x="1497" y="3047"/>
                </a:lnTo>
                <a:lnTo>
                  <a:pt x="1498" y="3046"/>
                </a:lnTo>
                <a:lnTo>
                  <a:pt x="1498" y="3046"/>
                </a:lnTo>
                <a:lnTo>
                  <a:pt x="1498" y="3045"/>
                </a:lnTo>
                <a:lnTo>
                  <a:pt x="1498" y="3044"/>
                </a:lnTo>
                <a:lnTo>
                  <a:pt x="1118" y="1998"/>
                </a:lnTo>
                <a:lnTo>
                  <a:pt x="702" y="1998"/>
                </a:lnTo>
                <a:close/>
                <a:moveTo>
                  <a:pt x="229" y="971"/>
                </a:moveTo>
                <a:lnTo>
                  <a:pt x="212" y="974"/>
                </a:lnTo>
                <a:lnTo>
                  <a:pt x="198" y="981"/>
                </a:lnTo>
                <a:lnTo>
                  <a:pt x="187" y="993"/>
                </a:lnTo>
                <a:lnTo>
                  <a:pt x="179" y="1008"/>
                </a:lnTo>
                <a:lnTo>
                  <a:pt x="176" y="1023"/>
                </a:lnTo>
                <a:lnTo>
                  <a:pt x="176" y="1527"/>
                </a:lnTo>
                <a:lnTo>
                  <a:pt x="179" y="1543"/>
                </a:lnTo>
                <a:lnTo>
                  <a:pt x="187" y="1558"/>
                </a:lnTo>
                <a:lnTo>
                  <a:pt x="198" y="1569"/>
                </a:lnTo>
                <a:lnTo>
                  <a:pt x="212" y="1576"/>
                </a:lnTo>
                <a:lnTo>
                  <a:pt x="229" y="1579"/>
                </a:lnTo>
                <a:lnTo>
                  <a:pt x="342" y="1579"/>
                </a:lnTo>
                <a:lnTo>
                  <a:pt x="342" y="971"/>
                </a:lnTo>
                <a:lnTo>
                  <a:pt x="229" y="971"/>
                </a:lnTo>
                <a:close/>
                <a:moveTo>
                  <a:pt x="3204" y="946"/>
                </a:moveTo>
                <a:lnTo>
                  <a:pt x="3204" y="1604"/>
                </a:lnTo>
                <a:lnTo>
                  <a:pt x="3250" y="1591"/>
                </a:lnTo>
                <a:lnTo>
                  <a:pt x="3292" y="1573"/>
                </a:lnTo>
                <a:lnTo>
                  <a:pt x="3330" y="1550"/>
                </a:lnTo>
                <a:lnTo>
                  <a:pt x="3366" y="1521"/>
                </a:lnTo>
                <a:lnTo>
                  <a:pt x="3397" y="1489"/>
                </a:lnTo>
                <a:lnTo>
                  <a:pt x="3423" y="1451"/>
                </a:lnTo>
                <a:lnTo>
                  <a:pt x="3444" y="1411"/>
                </a:lnTo>
                <a:lnTo>
                  <a:pt x="3461" y="1368"/>
                </a:lnTo>
                <a:lnTo>
                  <a:pt x="3470" y="1323"/>
                </a:lnTo>
                <a:lnTo>
                  <a:pt x="3474" y="1274"/>
                </a:lnTo>
                <a:lnTo>
                  <a:pt x="3470" y="1227"/>
                </a:lnTo>
                <a:lnTo>
                  <a:pt x="3461" y="1181"/>
                </a:lnTo>
                <a:lnTo>
                  <a:pt x="3444" y="1138"/>
                </a:lnTo>
                <a:lnTo>
                  <a:pt x="3423" y="1098"/>
                </a:lnTo>
                <a:lnTo>
                  <a:pt x="3397" y="1061"/>
                </a:lnTo>
                <a:lnTo>
                  <a:pt x="3366" y="1029"/>
                </a:lnTo>
                <a:lnTo>
                  <a:pt x="3330" y="1000"/>
                </a:lnTo>
                <a:lnTo>
                  <a:pt x="3292" y="977"/>
                </a:lnTo>
                <a:lnTo>
                  <a:pt x="3250" y="958"/>
                </a:lnTo>
                <a:lnTo>
                  <a:pt x="3204" y="946"/>
                </a:lnTo>
                <a:close/>
                <a:moveTo>
                  <a:pt x="617" y="728"/>
                </a:moveTo>
                <a:lnTo>
                  <a:pt x="595" y="731"/>
                </a:lnTo>
                <a:lnTo>
                  <a:pt x="574" y="739"/>
                </a:lnTo>
                <a:lnTo>
                  <a:pt x="555" y="750"/>
                </a:lnTo>
                <a:lnTo>
                  <a:pt x="540" y="765"/>
                </a:lnTo>
                <a:lnTo>
                  <a:pt x="529" y="784"/>
                </a:lnTo>
                <a:lnTo>
                  <a:pt x="521" y="805"/>
                </a:lnTo>
                <a:lnTo>
                  <a:pt x="518" y="827"/>
                </a:lnTo>
                <a:lnTo>
                  <a:pt x="518" y="827"/>
                </a:lnTo>
                <a:lnTo>
                  <a:pt x="518" y="1722"/>
                </a:lnTo>
                <a:lnTo>
                  <a:pt x="521" y="1746"/>
                </a:lnTo>
                <a:lnTo>
                  <a:pt x="529" y="1768"/>
                </a:lnTo>
                <a:lnTo>
                  <a:pt x="541" y="1785"/>
                </a:lnTo>
                <a:lnTo>
                  <a:pt x="557" y="1801"/>
                </a:lnTo>
                <a:lnTo>
                  <a:pt x="577" y="1813"/>
                </a:lnTo>
                <a:lnTo>
                  <a:pt x="585" y="1816"/>
                </a:lnTo>
                <a:lnTo>
                  <a:pt x="592" y="1819"/>
                </a:lnTo>
                <a:lnTo>
                  <a:pt x="601" y="1820"/>
                </a:lnTo>
                <a:lnTo>
                  <a:pt x="611" y="1821"/>
                </a:lnTo>
                <a:lnTo>
                  <a:pt x="615" y="1821"/>
                </a:lnTo>
                <a:lnTo>
                  <a:pt x="627" y="1821"/>
                </a:lnTo>
                <a:lnTo>
                  <a:pt x="645" y="1821"/>
                </a:lnTo>
                <a:lnTo>
                  <a:pt x="667" y="1821"/>
                </a:lnTo>
                <a:lnTo>
                  <a:pt x="696" y="1822"/>
                </a:lnTo>
                <a:lnTo>
                  <a:pt x="727" y="1822"/>
                </a:lnTo>
                <a:lnTo>
                  <a:pt x="761" y="1822"/>
                </a:lnTo>
                <a:lnTo>
                  <a:pt x="797" y="1822"/>
                </a:lnTo>
                <a:lnTo>
                  <a:pt x="836" y="1822"/>
                </a:lnTo>
                <a:lnTo>
                  <a:pt x="874" y="1822"/>
                </a:lnTo>
                <a:lnTo>
                  <a:pt x="911" y="1822"/>
                </a:lnTo>
                <a:lnTo>
                  <a:pt x="949" y="1822"/>
                </a:lnTo>
                <a:lnTo>
                  <a:pt x="983" y="1822"/>
                </a:lnTo>
                <a:lnTo>
                  <a:pt x="1014" y="1822"/>
                </a:lnTo>
                <a:lnTo>
                  <a:pt x="1042" y="1822"/>
                </a:lnTo>
                <a:lnTo>
                  <a:pt x="1065" y="1822"/>
                </a:lnTo>
                <a:lnTo>
                  <a:pt x="1083" y="1822"/>
                </a:lnTo>
                <a:lnTo>
                  <a:pt x="1094" y="1822"/>
                </a:lnTo>
                <a:lnTo>
                  <a:pt x="1097" y="1822"/>
                </a:lnTo>
                <a:lnTo>
                  <a:pt x="1097" y="728"/>
                </a:lnTo>
                <a:lnTo>
                  <a:pt x="617" y="728"/>
                </a:lnTo>
                <a:close/>
                <a:moveTo>
                  <a:pt x="3024" y="175"/>
                </a:moveTo>
                <a:lnTo>
                  <a:pt x="3023" y="175"/>
                </a:lnTo>
                <a:lnTo>
                  <a:pt x="3022" y="177"/>
                </a:lnTo>
                <a:lnTo>
                  <a:pt x="2872" y="256"/>
                </a:lnTo>
                <a:lnTo>
                  <a:pt x="2722" y="330"/>
                </a:lnTo>
                <a:lnTo>
                  <a:pt x="2568" y="398"/>
                </a:lnTo>
                <a:lnTo>
                  <a:pt x="2413" y="459"/>
                </a:lnTo>
                <a:lnTo>
                  <a:pt x="2255" y="514"/>
                </a:lnTo>
                <a:lnTo>
                  <a:pt x="2096" y="564"/>
                </a:lnTo>
                <a:lnTo>
                  <a:pt x="1936" y="607"/>
                </a:lnTo>
                <a:lnTo>
                  <a:pt x="1772" y="645"/>
                </a:lnTo>
                <a:lnTo>
                  <a:pt x="1608" y="676"/>
                </a:lnTo>
                <a:lnTo>
                  <a:pt x="1441" y="700"/>
                </a:lnTo>
                <a:lnTo>
                  <a:pt x="1274" y="719"/>
                </a:lnTo>
                <a:lnTo>
                  <a:pt x="1274" y="1831"/>
                </a:lnTo>
                <a:lnTo>
                  <a:pt x="1441" y="1850"/>
                </a:lnTo>
                <a:lnTo>
                  <a:pt x="1608" y="1874"/>
                </a:lnTo>
                <a:lnTo>
                  <a:pt x="1772" y="1905"/>
                </a:lnTo>
                <a:lnTo>
                  <a:pt x="1936" y="1943"/>
                </a:lnTo>
                <a:lnTo>
                  <a:pt x="2096" y="1986"/>
                </a:lnTo>
                <a:lnTo>
                  <a:pt x="2255" y="2034"/>
                </a:lnTo>
                <a:lnTo>
                  <a:pt x="2412" y="2091"/>
                </a:lnTo>
                <a:lnTo>
                  <a:pt x="2568" y="2152"/>
                </a:lnTo>
                <a:lnTo>
                  <a:pt x="2722" y="2219"/>
                </a:lnTo>
                <a:lnTo>
                  <a:pt x="2872" y="2293"/>
                </a:lnTo>
                <a:lnTo>
                  <a:pt x="3022" y="2373"/>
                </a:lnTo>
                <a:lnTo>
                  <a:pt x="3023" y="2373"/>
                </a:lnTo>
                <a:lnTo>
                  <a:pt x="3024" y="2374"/>
                </a:lnTo>
                <a:lnTo>
                  <a:pt x="3026" y="2373"/>
                </a:lnTo>
                <a:lnTo>
                  <a:pt x="3027" y="2372"/>
                </a:lnTo>
                <a:lnTo>
                  <a:pt x="3028" y="2371"/>
                </a:lnTo>
                <a:lnTo>
                  <a:pt x="3028" y="2370"/>
                </a:lnTo>
                <a:lnTo>
                  <a:pt x="3028" y="180"/>
                </a:lnTo>
                <a:lnTo>
                  <a:pt x="3028" y="179"/>
                </a:lnTo>
                <a:lnTo>
                  <a:pt x="3027" y="178"/>
                </a:lnTo>
                <a:lnTo>
                  <a:pt x="3026" y="177"/>
                </a:lnTo>
                <a:lnTo>
                  <a:pt x="3024" y="175"/>
                </a:lnTo>
                <a:close/>
                <a:moveTo>
                  <a:pt x="3026" y="0"/>
                </a:moveTo>
                <a:lnTo>
                  <a:pt x="3056" y="2"/>
                </a:lnTo>
                <a:lnTo>
                  <a:pt x="3087" y="11"/>
                </a:lnTo>
                <a:lnTo>
                  <a:pt x="3116" y="24"/>
                </a:lnTo>
                <a:lnTo>
                  <a:pt x="3141" y="43"/>
                </a:lnTo>
                <a:lnTo>
                  <a:pt x="3163" y="65"/>
                </a:lnTo>
                <a:lnTo>
                  <a:pt x="3181" y="90"/>
                </a:lnTo>
                <a:lnTo>
                  <a:pt x="3194" y="118"/>
                </a:lnTo>
                <a:lnTo>
                  <a:pt x="3202" y="148"/>
                </a:lnTo>
                <a:lnTo>
                  <a:pt x="3204" y="180"/>
                </a:lnTo>
                <a:lnTo>
                  <a:pt x="3204" y="767"/>
                </a:lnTo>
                <a:lnTo>
                  <a:pt x="3262" y="779"/>
                </a:lnTo>
                <a:lnTo>
                  <a:pt x="3316" y="795"/>
                </a:lnTo>
                <a:lnTo>
                  <a:pt x="3368" y="817"/>
                </a:lnTo>
                <a:lnTo>
                  <a:pt x="3417" y="845"/>
                </a:lnTo>
                <a:lnTo>
                  <a:pt x="3461" y="878"/>
                </a:lnTo>
                <a:lnTo>
                  <a:pt x="3503" y="916"/>
                </a:lnTo>
                <a:lnTo>
                  <a:pt x="3539" y="957"/>
                </a:lnTo>
                <a:lnTo>
                  <a:pt x="3571" y="1003"/>
                </a:lnTo>
                <a:lnTo>
                  <a:pt x="3599" y="1052"/>
                </a:lnTo>
                <a:lnTo>
                  <a:pt x="3620" y="1104"/>
                </a:lnTo>
                <a:lnTo>
                  <a:pt x="3637" y="1158"/>
                </a:lnTo>
                <a:lnTo>
                  <a:pt x="3647" y="1216"/>
                </a:lnTo>
                <a:lnTo>
                  <a:pt x="3650" y="1274"/>
                </a:lnTo>
                <a:lnTo>
                  <a:pt x="3647" y="1334"/>
                </a:lnTo>
                <a:lnTo>
                  <a:pt x="3637" y="1390"/>
                </a:lnTo>
                <a:lnTo>
                  <a:pt x="3620" y="1446"/>
                </a:lnTo>
                <a:lnTo>
                  <a:pt x="3599" y="1498"/>
                </a:lnTo>
                <a:lnTo>
                  <a:pt x="3571" y="1546"/>
                </a:lnTo>
                <a:lnTo>
                  <a:pt x="3539" y="1592"/>
                </a:lnTo>
                <a:lnTo>
                  <a:pt x="3503" y="1634"/>
                </a:lnTo>
                <a:lnTo>
                  <a:pt x="3461" y="1672"/>
                </a:lnTo>
                <a:lnTo>
                  <a:pt x="3417" y="1705"/>
                </a:lnTo>
                <a:lnTo>
                  <a:pt x="3368" y="1732"/>
                </a:lnTo>
                <a:lnTo>
                  <a:pt x="3316" y="1755"/>
                </a:lnTo>
                <a:lnTo>
                  <a:pt x="3262" y="1771"/>
                </a:lnTo>
                <a:lnTo>
                  <a:pt x="3204" y="1782"/>
                </a:lnTo>
                <a:lnTo>
                  <a:pt x="3204" y="2370"/>
                </a:lnTo>
                <a:lnTo>
                  <a:pt x="3202" y="2402"/>
                </a:lnTo>
                <a:lnTo>
                  <a:pt x="3194" y="2432"/>
                </a:lnTo>
                <a:lnTo>
                  <a:pt x="3181" y="2459"/>
                </a:lnTo>
                <a:lnTo>
                  <a:pt x="3163" y="2485"/>
                </a:lnTo>
                <a:lnTo>
                  <a:pt x="3141" y="2507"/>
                </a:lnTo>
                <a:lnTo>
                  <a:pt x="3116" y="2525"/>
                </a:lnTo>
                <a:lnTo>
                  <a:pt x="3086" y="2539"/>
                </a:lnTo>
                <a:lnTo>
                  <a:pt x="3055" y="2548"/>
                </a:lnTo>
                <a:lnTo>
                  <a:pt x="3024" y="2550"/>
                </a:lnTo>
                <a:lnTo>
                  <a:pt x="2994" y="2548"/>
                </a:lnTo>
                <a:lnTo>
                  <a:pt x="2964" y="2540"/>
                </a:lnTo>
                <a:lnTo>
                  <a:pt x="2935" y="2527"/>
                </a:lnTo>
                <a:lnTo>
                  <a:pt x="2797" y="2453"/>
                </a:lnTo>
                <a:lnTo>
                  <a:pt x="2657" y="2384"/>
                </a:lnTo>
                <a:lnTo>
                  <a:pt x="2514" y="2320"/>
                </a:lnTo>
                <a:lnTo>
                  <a:pt x="2369" y="2262"/>
                </a:lnTo>
                <a:lnTo>
                  <a:pt x="2223" y="2210"/>
                </a:lnTo>
                <a:lnTo>
                  <a:pt x="2075" y="2163"/>
                </a:lnTo>
                <a:lnTo>
                  <a:pt x="1926" y="2122"/>
                </a:lnTo>
                <a:lnTo>
                  <a:pt x="1774" y="2086"/>
                </a:lnTo>
                <a:lnTo>
                  <a:pt x="1621" y="2055"/>
                </a:lnTo>
                <a:lnTo>
                  <a:pt x="1467" y="2031"/>
                </a:lnTo>
                <a:lnTo>
                  <a:pt x="1312" y="2012"/>
                </a:lnTo>
                <a:lnTo>
                  <a:pt x="1664" y="2984"/>
                </a:lnTo>
                <a:lnTo>
                  <a:pt x="1671" y="3012"/>
                </a:lnTo>
                <a:lnTo>
                  <a:pt x="1675" y="3040"/>
                </a:lnTo>
                <a:lnTo>
                  <a:pt x="1672" y="3068"/>
                </a:lnTo>
                <a:lnTo>
                  <a:pt x="1667" y="3096"/>
                </a:lnTo>
                <a:lnTo>
                  <a:pt x="1657" y="3122"/>
                </a:lnTo>
                <a:lnTo>
                  <a:pt x="1641" y="3148"/>
                </a:lnTo>
                <a:lnTo>
                  <a:pt x="1624" y="3170"/>
                </a:lnTo>
                <a:lnTo>
                  <a:pt x="1602" y="3189"/>
                </a:lnTo>
                <a:lnTo>
                  <a:pt x="1578" y="3204"/>
                </a:lnTo>
                <a:lnTo>
                  <a:pt x="1552" y="3215"/>
                </a:lnTo>
                <a:lnTo>
                  <a:pt x="1524" y="3222"/>
                </a:lnTo>
                <a:lnTo>
                  <a:pt x="1495" y="3224"/>
                </a:lnTo>
                <a:lnTo>
                  <a:pt x="1084" y="3224"/>
                </a:lnTo>
                <a:lnTo>
                  <a:pt x="1053" y="3221"/>
                </a:lnTo>
                <a:lnTo>
                  <a:pt x="1022" y="3213"/>
                </a:lnTo>
                <a:lnTo>
                  <a:pt x="994" y="3200"/>
                </a:lnTo>
                <a:lnTo>
                  <a:pt x="969" y="3182"/>
                </a:lnTo>
                <a:lnTo>
                  <a:pt x="948" y="3160"/>
                </a:lnTo>
                <a:lnTo>
                  <a:pt x="929" y="3134"/>
                </a:lnTo>
                <a:lnTo>
                  <a:pt x="916" y="3106"/>
                </a:lnTo>
                <a:lnTo>
                  <a:pt x="507" y="1975"/>
                </a:lnTo>
                <a:lnTo>
                  <a:pt x="470" y="1956"/>
                </a:lnTo>
                <a:lnTo>
                  <a:pt x="438" y="1932"/>
                </a:lnTo>
                <a:lnTo>
                  <a:pt x="409" y="1903"/>
                </a:lnTo>
                <a:lnTo>
                  <a:pt x="385" y="1871"/>
                </a:lnTo>
                <a:lnTo>
                  <a:pt x="366" y="1835"/>
                </a:lnTo>
                <a:lnTo>
                  <a:pt x="352" y="1797"/>
                </a:lnTo>
                <a:lnTo>
                  <a:pt x="344" y="1755"/>
                </a:lnTo>
                <a:lnTo>
                  <a:pt x="229" y="1755"/>
                </a:lnTo>
                <a:lnTo>
                  <a:pt x="191" y="1752"/>
                </a:lnTo>
                <a:lnTo>
                  <a:pt x="156" y="1743"/>
                </a:lnTo>
                <a:lnTo>
                  <a:pt x="124" y="1729"/>
                </a:lnTo>
                <a:lnTo>
                  <a:pt x="94" y="1710"/>
                </a:lnTo>
                <a:lnTo>
                  <a:pt x="67" y="1688"/>
                </a:lnTo>
                <a:lnTo>
                  <a:pt x="44" y="1662"/>
                </a:lnTo>
                <a:lnTo>
                  <a:pt x="25" y="1632"/>
                </a:lnTo>
                <a:lnTo>
                  <a:pt x="12" y="1598"/>
                </a:lnTo>
                <a:lnTo>
                  <a:pt x="3" y="1563"/>
                </a:lnTo>
                <a:lnTo>
                  <a:pt x="0" y="1527"/>
                </a:lnTo>
                <a:lnTo>
                  <a:pt x="0" y="1023"/>
                </a:lnTo>
                <a:lnTo>
                  <a:pt x="3" y="987"/>
                </a:lnTo>
                <a:lnTo>
                  <a:pt x="12" y="951"/>
                </a:lnTo>
                <a:lnTo>
                  <a:pt x="25" y="919"/>
                </a:lnTo>
                <a:lnTo>
                  <a:pt x="44" y="888"/>
                </a:lnTo>
                <a:lnTo>
                  <a:pt x="67" y="862"/>
                </a:lnTo>
                <a:lnTo>
                  <a:pt x="94" y="839"/>
                </a:lnTo>
                <a:lnTo>
                  <a:pt x="124" y="821"/>
                </a:lnTo>
                <a:lnTo>
                  <a:pt x="156" y="806"/>
                </a:lnTo>
                <a:lnTo>
                  <a:pt x="191" y="797"/>
                </a:lnTo>
                <a:lnTo>
                  <a:pt x="229" y="795"/>
                </a:lnTo>
                <a:lnTo>
                  <a:pt x="344" y="795"/>
                </a:lnTo>
                <a:lnTo>
                  <a:pt x="352" y="755"/>
                </a:lnTo>
                <a:lnTo>
                  <a:pt x="365" y="717"/>
                </a:lnTo>
                <a:lnTo>
                  <a:pt x="384" y="682"/>
                </a:lnTo>
                <a:lnTo>
                  <a:pt x="406" y="650"/>
                </a:lnTo>
                <a:lnTo>
                  <a:pt x="434" y="623"/>
                </a:lnTo>
                <a:lnTo>
                  <a:pt x="465" y="598"/>
                </a:lnTo>
                <a:lnTo>
                  <a:pt x="499" y="578"/>
                </a:lnTo>
                <a:lnTo>
                  <a:pt x="536" y="564"/>
                </a:lnTo>
                <a:lnTo>
                  <a:pt x="576" y="555"/>
                </a:lnTo>
                <a:lnTo>
                  <a:pt x="617" y="552"/>
                </a:lnTo>
                <a:lnTo>
                  <a:pt x="622" y="552"/>
                </a:lnTo>
                <a:lnTo>
                  <a:pt x="633" y="552"/>
                </a:lnTo>
                <a:lnTo>
                  <a:pt x="651" y="552"/>
                </a:lnTo>
                <a:lnTo>
                  <a:pt x="676" y="552"/>
                </a:lnTo>
                <a:lnTo>
                  <a:pt x="705" y="552"/>
                </a:lnTo>
                <a:lnTo>
                  <a:pt x="739" y="552"/>
                </a:lnTo>
                <a:lnTo>
                  <a:pt x="775" y="551"/>
                </a:lnTo>
                <a:lnTo>
                  <a:pt x="815" y="551"/>
                </a:lnTo>
                <a:lnTo>
                  <a:pt x="856" y="551"/>
                </a:lnTo>
                <a:lnTo>
                  <a:pt x="898" y="551"/>
                </a:lnTo>
                <a:lnTo>
                  <a:pt x="940" y="551"/>
                </a:lnTo>
                <a:lnTo>
                  <a:pt x="982" y="551"/>
                </a:lnTo>
                <a:lnTo>
                  <a:pt x="1022" y="549"/>
                </a:lnTo>
                <a:lnTo>
                  <a:pt x="1059" y="549"/>
                </a:lnTo>
                <a:lnTo>
                  <a:pt x="1093" y="549"/>
                </a:lnTo>
                <a:lnTo>
                  <a:pt x="1123" y="549"/>
                </a:lnTo>
                <a:lnTo>
                  <a:pt x="1147" y="549"/>
                </a:lnTo>
                <a:lnTo>
                  <a:pt x="1166" y="549"/>
                </a:lnTo>
                <a:lnTo>
                  <a:pt x="1178" y="549"/>
                </a:lnTo>
                <a:lnTo>
                  <a:pt x="1183" y="548"/>
                </a:lnTo>
                <a:lnTo>
                  <a:pt x="1352" y="533"/>
                </a:lnTo>
                <a:lnTo>
                  <a:pt x="1519" y="511"/>
                </a:lnTo>
                <a:lnTo>
                  <a:pt x="1683" y="482"/>
                </a:lnTo>
                <a:lnTo>
                  <a:pt x="1847" y="447"/>
                </a:lnTo>
                <a:lnTo>
                  <a:pt x="2009" y="406"/>
                </a:lnTo>
                <a:lnTo>
                  <a:pt x="2169" y="357"/>
                </a:lnTo>
                <a:lnTo>
                  <a:pt x="2326" y="303"/>
                </a:lnTo>
                <a:lnTo>
                  <a:pt x="2482" y="242"/>
                </a:lnTo>
                <a:lnTo>
                  <a:pt x="2636" y="175"/>
                </a:lnTo>
                <a:lnTo>
                  <a:pt x="2786" y="102"/>
                </a:lnTo>
                <a:lnTo>
                  <a:pt x="2935" y="23"/>
                </a:lnTo>
                <a:lnTo>
                  <a:pt x="2964" y="9"/>
                </a:lnTo>
                <a:lnTo>
                  <a:pt x="2995" y="2"/>
                </a:lnTo>
                <a:lnTo>
                  <a:pt x="3026" y="0"/>
                </a:lnTo>
                <a:close/>
              </a:path>
            </a:pathLst>
          </a:custGeom>
          <a:solidFill>
            <a:srgbClr val="58406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124">
            <a:extLst>
              <a:ext uri="{FF2B5EF4-FFF2-40B4-BE49-F238E27FC236}">
                <a16:creationId xmlns:a16="http://schemas.microsoft.com/office/drawing/2014/main" id="{93995B3A-DE48-4B78-9A8A-CC1C45199F50}"/>
              </a:ext>
            </a:extLst>
          </p:cNvPr>
          <p:cNvSpPr>
            <a:spLocks noEditPoints="1"/>
          </p:cNvSpPr>
          <p:nvPr/>
        </p:nvSpPr>
        <p:spPr bwMode="auto">
          <a:xfrm>
            <a:off x="6382730" y="3222510"/>
            <a:ext cx="362200" cy="319529"/>
          </a:xfrm>
          <a:custGeom>
            <a:avLst/>
            <a:gdLst>
              <a:gd name="T0" fmla="*/ 1495 w 3650"/>
              <a:gd name="T1" fmla="*/ 3047 h 3224"/>
              <a:gd name="T2" fmla="*/ 1498 w 3650"/>
              <a:gd name="T3" fmla="*/ 3044 h 3224"/>
              <a:gd name="T4" fmla="*/ 198 w 3650"/>
              <a:gd name="T5" fmla="*/ 981 h 3224"/>
              <a:gd name="T6" fmla="*/ 179 w 3650"/>
              <a:gd name="T7" fmla="*/ 1543 h 3224"/>
              <a:gd name="T8" fmla="*/ 342 w 3650"/>
              <a:gd name="T9" fmla="*/ 1579 h 3224"/>
              <a:gd name="T10" fmla="*/ 3250 w 3650"/>
              <a:gd name="T11" fmla="*/ 1591 h 3224"/>
              <a:gd name="T12" fmla="*/ 3423 w 3650"/>
              <a:gd name="T13" fmla="*/ 1451 h 3224"/>
              <a:gd name="T14" fmla="*/ 3470 w 3650"/>
              <a:gd name="T15" fmla="*/ 1227 h 3224"/>
              <a:gd name="T16" fmla="*/ 3366 w 3650"/>
              <a:gd name="T17" fmla="*/ 1029 h 3224"/>
              <a:gd name="T18" fmla="*/ 617 w 3650"/>
              <a:gd name="T19" fmla="*/ 728 h 3224"/>
              <a:gd name="T20" fmla="*/ 529 w 3650"/>
              <a:gd name="T21" fmla="*/ 784 h 3224"/>
              <a:gd name="T22" fmla="*/ 521 w 3650"/>
              <a:gd name="T23" fmla="*/ 1746 h 3224"/>
              <a:gd name="T24" fmla="*/ 585 w 3650"/>
              <a:gd name="T25" fmla="*/ 1816 h 3224"/>
              <a:gd name="T26" fmla="*/ 627 w 3650"/>
              <a:gd name="T27" fmla="*/ 1821 h 3224"/>
              <a:gd name="T28" fmla="*/ 761 w 3650"/>
              <a:gd name="T29" fmla="*/ 1822 h 3224"/>
              <a:gd name="T30" fmla="*/ 949 w 3650"/>
              <a:gd name="T31" fmla="*/ 1822 h 3224"/>
              <a:gd name="T32" fmla="*/ 1083 w 3650"/>
              <a:gd name="T33" fmla="*/ 1822 h 3224"/>
              <a:gd name="T34" fmla="*/ 3024 w 3650"/>
              <a:gd name="T35" fmla="*/ 175 h 3224"/>
              <a:gd name="T36" fmla="*/ 2568 w 3650"/>
              <a:gd name="T37" fmla="*/ 398 h 3224"/>
              <a:gd name="T38" fmla="*/ 1772 w 3650"/>
              <a:gd name="T39" fmla="*/ 645 h 3224"/>
              <a:gd name="T40" fmla="*/ 1441 w 3650"/>
              <a:gd name="T41" fmla="*/ 1850 h 3224"/>
              <a:gd name="T42" fmla="*/ 2255 w 3650"/>
              <a:gd name="T43" fmla="*/ 2034 h 3224"/>
              <a:gd name="T44" fmla="*/ 3022 w 3650"/>
              <a:gd name="T45" fmla="*/ 2373 h 3224"/>
              <a:gd name="T46" fmla="*/ 3028 w 3650"/>
              <a:gd name="T47" fmla="*/ 2371 h 3224"/>
              <a:gd name="T48" fmla="*/ 3026 w 3650"/>
              <a:gd name="T49" fmla="*/ 177 h 3224"/>
              <a:gd name="T50" fmla="*/ 3116 w 3650"/>
              <a:gd name="T51" fmla="*/ 24 h 3224"/>
              <a:gd name="T52" fmla="*/ 3202 w 3650"/>
              <a:gd name="T53" fmla="*/ 148 h 3224"/>
              <a:gd name="T54" fmla="*/ 3368 w 3650"/>
              <a:gd name="T55" fmla="*/ 817 h 3224"/>
              <a:gd name="T56" fmla="*/ 3571 w 3650"/>
              <a:gd name="T57" fmla="*/ 1003 h 3224"/>
              <a:gd name="T58" fmla="*/ 3650 w 3650"/>
              <a:gd name="T59" fmla="*/ 1274 h 3224"/>
              <a:gd name="T60" fmla="*/ 3571 w 3650"/>
              <a:gd name="T61" fmla="*/ 1546 h 3224"/>
              <a:gd name="T62" fmla="*/ 3368 w 3650"/>
              <a:gd name="T63" fmla="*/ 1732 h 3224"/>
              <a:gd name="T64" fmla="*/ 3202 w 3650"/>
              <a:gd name="T65" fmla="*/ 2402 h 3224"/>
              <a:gd name="T66" fmla="*/ 3116 w 3650"/>
              <a:gd name="T67" fmla="*/ 2525 h 3224"/>
              <a:gd name="T68" fmla="*/ 2964 w 3650"/>
              <a:gd name="T69" fmla="*/ 2540 h 3224"/>
              <a:gd name="T70" fmla="*/ 2369 w 3650"/>
              <a:gd name="T71" fmla="*/ 2262 h 3224"/>
              <a:gd name="T72" fmla="*/ 1621 w 3650"/>
              <a:gd name="T73" fmla="*/ 2055 h 3224"/>
              <a:gd name="T74" fmla="*/ 1675 w 3650"/>
              <a:gd name="T75" fmla="*/ 3040 h 3224"/>
              <a:gd name="T76" fmla="*/ 1624 w 3650"/>
              <a:gd name="T77" fmla="*/ 3170 h 3224"/>
              <a:gd name="T78" fmla="*/ 1495 w 3650"/>
              <a:gd name="T79" fmla="*/ 3224 h 3224"/>
              <a:gd name="T80" fmla="*/ 969 w 3650"/>
              <a:gd name="T81" fmla="*/ 3182 h 3224"/>
              <a:gd name="T82" fmla="*/ 470 w 3650"/>
              <a:gd name="T83" fmla="*/ 1956 h 3224"/>
              <a:gd name="T84" fmla="*/ 352 w 3650"/>
              <a:gd name="T85" fmla="*/ 1797 h 3224"/>
              <a:gd name="T86" fmla="*/ 124 w 3650"/>
              <a:gd name="T87" fmla="*/ 1729 h 3224"/>
              <a:gd name="T88" fmla="*/ 12 w 3650"/>
              <a:gd name="T89" fmla="*/ 1598 h 3224"/>
              <a:gd name="T90" fmla="*/ 12 w 3650"/>
              <a:gd name="T91" fmla="*/ 951 h 3224"/>
              <a:gd name="T92" fmla="*/ 124 w 3650"/>
              <a:gd name="T93" fmla="*/ 821 h 3224"/>
              <a:gd name="T94" fmla="*/ 352 w 3650"/>
              <a:gd name="T95" fmla="*/ 755 h 3224"/>
              <a:gd name="T96" fmla="*/ 465 w 3650"/>
              <a:gd name="T97" fmla="*/ 598 h 3224"/>
              <a:gd name="T98" fmla="*/ 622 w 3650"/>
              <a:gd name="T99" fmla="*/ 552 h 3224"/>
              <a:gd name="T100" fmla="*/ 739 w 3650"/>
              <a:gd name="T101" fmla="*/ 552 h 3224"/>
              <a:gd name="T102" fmla="*/ 940 w 3650"/>
              <a:gd name="T103" fmla="*/ 551 h 3224"/>
              <a:gd name="T104" fmla="*/ 1123 w 3650"/>
              <a:gd name="T105" fmla="*/ 549 h 3224"/>
              <a:gd name="T106" fmla="*/ 1352 w 3650"/>
              <a:gd name="T107" fmla="*/ 533 h 3224"/>
              <a:gd name="T108" fmla="*/ 2169 w 3650"/>
              <a:gd name="T109" fmla="*/ 357 h 3224"/>
              <a:gd name="T110" fmla="*/ 2935 w 3650"/>
              <a:gd name="T111" fmla="*/ 23 h 3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50" h="3224">
                <a:moveTo>
                  <a:pt x="702" y="1998"/>
                </a:moveTo>
                <a:lnTo>
                  <a:pt x="1082" y="3046"/>
                </a:lnTo>
                <a:lnTo>
                  <a:pt x="1083" y="3047"/>
                </a:lnTo>
                <a:lnTo>
                  <a:pt x="1084" y="3047"/>
                </a:lnTo>
                <a:lnTo>
                  <a:pt x="1495" y="3047"/>
                </a:lnTo>
                <a:lnTo>
                  <a:pt x="1497" y="3047"/>
                </a:lnTo>
                <a:lnTo>
                  <a:pt x="1498" y="3046"/>
                </a:lnTo>
                <a:lnTo>
                  <a:pt x="1498" y="3046"/>
                </a:lnTo>
                <a:lnTo>
                  <a:pt x="1498" y="3045"/>
                </a:lnTo>
                <a:lnTo>
                  <a:pt x="1498" y="3044"/>
                </a:lnTo>
                <a:lnTo>
                  <a:pt x="1118" y="1998"/>
                </a:lnTo>
                <a:lnTo>
                  <a:pt x="702" y="1998"/>
                </a:lnTo>
                <a:close/>
                <a:moveTo>
                  <a:pt x="229" y="971"/>
                </a:moveTo>
                <a:lnTo>
                  <a:pt x="212" y="974"/>
                </a:lnTo>
                <a:lnTo>
                  <a:pt x="198" y="981"/>
                </a:lnTo>
                <a:lnTo>
                  <a:pt x="187" y="993"/>
                </a:lnTo>
                <a:lnTo>
                  <a:pt x="179" y="1008"/>
                </a:lnTo>
                <a:lnTo>
                  <a:pt x="176" y="1023"/>
                </a:lnTo>
                <a:lnTo>
                  <a:pt x="176" y="1527"/>
                </a:lnTo>
                <a:lnTo>
                  <a:pt x="179" y="1543"/>
                </a:lnTo>
                <a:lnTo>
                  <a:pt x="187" y="1558"/>
                </a:lnTo>
                <a:lnTo>
                  <a:pt x="198" y="1569"/>
                </a:lnTo>
                <a:lnTo>
                  <a:pt x="212" y="1576"/>
                </a:lnTo>
                <a:lnTo>
                  <a:pt x="229" y="1579"/>
                </a:lnTo>
                <a:lnTo>
                  <a:pt x="342" y="1579"/>
                </a:lnTo>
                <a:lnTo>
                  <a:pt x="342" y="971"/>
                </a:lnTo>
                <a:lnTo>
                  <a:pt x="229" y="971"/>
                </a:lnTo>
                <a:close/>
                <a:moveTo>
                  <a:pt x="3204" y="946"/>
                </a:moveTo>
                <a:lnTo>
                  <a:pt x="3204" y="1604"/>
                </a:lnTo>
                <a:lnTo>
                  <a:pt x="3250" y="1591"/>
                </a:lnTo>
                <a:lnTo>
                  <a:pt x="3292" y="1573"/>
                </a:lnTo>
                <a:lnTo>
                  <a:pt x="3330" y="1550"/>
                </a:lnTo>
                <a:lnTo>
                  <a:pt x="3366" y="1521"/>
                </a:lnTo>
                <a:lnTo>
                  <a:pt x="3397" y="1489"/>
                </a:lnTo>
                <a:lnTo>
                  <a:pt x="3423" y="1451"/>
                </a:lnTo>
                <a:lnTo>
                  <a:pt x="3444" y="1411"/>
                </a:lnTo>
                <a:lnTo>
                  <a:pt x="3461" y="1368"/>
                </a:lnTo>
                <a:lnTo>
                  <a:pt x="3470" y="1323"/>
                </a:lnTo>
                <a:lnTo>
                  <a:pt x="3474" y="1274"/>
                </a:lnTo>
                <a:lnTo>
                  <a:pt x="3470" y="1227"/>
                </a:lnTo>
                <a:lnTo>
                  <a:pt x="3461" y="1181"/>
                </a:lnTo>
                <a:lnTo>
                  <a:pt x="3444" y="1138"/>
                </a:lnTo>
                <a:lnTo>
                  <a:pt x="3423" y="1098"/>
                </a:lnTo>
                <a:lnTo>
                  <a:pt x="3397" y="1061"/>
                </a:lnTo>
                <a:lnTo>
                  <a:pt x="3366" y="1029"/>
                </a:lnTo>
                <a:lnTo>
                  <a:pt x="3330" y="1000"/>
                </a:lnTo>
                <a:lnTo>
                  <a:pt x="3292" y="977"/>
                </a:lnTo>
                <a:lnTo>
                  <a:pt x="3250" y="958"/>
                </a:lnTo>
                <a:lnTo>
                  <a:pt x="3204" y="946"/>
                </a:lnTo>
                <a:close/>
                <a:moveTo>
                  <a:pt x="617" y="728"/>
                </a:moveTo>
                <a:lnTo>
                  <a:pt x="595" y="731"/>
                </a:lnTo>
                <a:lnTo>
                  <a:pt x="574" y="739"/>
                </a:lnTo>
                <a:lnTo>
                  <a:pt x="555" y="750"/>
                </a:lnTo>
                <a:lnTo>
                  <a:pt x="540" y="765"/>
                </a:lnTo>
                <a:lnTo>
                  <a:pt x="529" y="784"/>
                </a:lnTo>
                <a:lnTo>
                  <a:pt x="521" y="805"/>
                </a:lnTo>
                <a:lnTo>
                  <a:pt x="518" y="827"/>
                </a:lnTo>
                <a:lnTo>
                  <a:pt x="518" y="827"/>
                </a:lnTo>
                <a:lnTo>
                  <a:pt x="518" y="1722"/>
                </a:lnTo>
                <a:lnTo>
                  <a:pt x="521" y="1746"/>
                </a:lnTo>
                <a:lnTo>
                  <a:pt x="529" y="1768"/>
                </a:lnTo>
                <a:lnTo>
                  <a:pt x="541" y="1785"/>
                </a:lnTo>
                <a:lnTo>
                  <a:pt x="557" y="1801"/>
                </a:lnTo>
                <a:lnTo>
                  <a:pt x="577" y="1813"/>
                </a:lnTo>
                <a:lnTo>
                  <a:pt x="585" y="1816"/>
                </a:lnTo>
                <a:lnTo>
                  <a:pt x="592" y="1819"/>
                </a:lnTo>
                <a:lnTo>
                  <a:pt x="601" y="1820"/>
                </a:lnTo>
                <a:lnTo>
                  <a:pt x="611" y="1821"/>
                </a:lnTo>
                <a:lnTo>
                  <a:pt x="615" y="1821"/>
                </a:lnTo>
                <a:lnTo>
                  <a:pt x="627" y="1821"/>
                </a:lnTo>
                <a:lnTo>
                  <a:pt x="645" y="1821"/>
                </a:lnTo>
                <a:lnTo>
                  <a:pt x="667" y="1821"/>
                </a:lnTo>
                <a:lnTo>
                  <a:pt x="696" y="1822"/>
                </a:lnTo>
                <a:lnTo>
                  <a:pt x="727" y="1822"/>
                </a:lnTo>
                <a:lnTo>
                  <a:pt x="761" y="1822"/>
                </a:lnTo>
                <a:lnTo>
                  <a:pt x="797" y="1822"/>
                </a:lnTo>
                <a:lnTo>
                  <a:pt x="836" y="1822"/>
                </a:lnTo>
                <a:lnTo>
                  <a:pt x="874" y="1822"/>
                </a:lnTo>
                <a:lnTo>
                  <a:pt x="911" y="1822"/>
                </a:lnTo>
                <a:lnTo>
                  <a:pt x="949" y="1822"/>
                </a:lnTo>
                <a:lnTo>
                  <a:pt x="983" y="1822"/>
                </a:lnTo>
                <a:lnTo>
                  <a:pt x="1014" y="1822"/>
                </a:lnTo>
                <a:lnTo>
                  <a:pt x="1042" y="1822"/>
                </a:lnTo>
                <a:lnTo>
                  <a:pt x="1065" y="1822"/>
                </a:lnTo>
                <a:lnTo>
                  <a:pt x="1083" y="1822"/>
                </a:lnTo>
                <a:lnTo>
                  <a:pt x="1094" y="1822"/>
                </a:lnTo>
                <a:lnTo>
                  <a:pt x="1097" y="1822"/>
                </a:lnTo>
                <a:lnTo>
                  <a:pt x="1097" y="728"/>
                </a:lnTo>
                <a:lnTo>
                  <a:pt x="617" y="728"/>
                </a:lnTo>
                <a:close/>
                <a:moveTo>
                  <a:pt x="3024" y="175"/>
                </a:moveTo>
                <a:lnTo>
                  <a:pt x="3023" y="175"/>
                </a:lnTo>
                <a:lnTo>
                  <a:pt x="3022" y="177"/>
                </a:lnTo>
                <a:lnTo>
                  <a:pt x="2872" y="256"/>
                </a:lnTo>
                <a:lnTo>
                  <a:pt x="2722" y="330"/>
                </a:lnTo>
                <a:lnTo>
                  <a:pt x="2568" y="398"/>
                </a:lnTo>
                <a:lnTo>
                  <a:pt x="2413" y="459"/>
                </a:lnTo>
                <a:lnTo>
                  <a:pt x="2255" y="514"/>
                </a:lnTo>
                <a:lnTo>
                  <a:pt x="2096" y="564"/>
                </a:lnTo>
                <a:lnTo>
                  <a:pt x="1936" y="607"/>
                </a:lnTo>
                <a:lnTo>
                  <a:pt x="1772" y="645"/>
                </a:lnTo>
                <a:lnTo>
                  <a:pt x="1608" y="676"/>
                </a:lnTo>
                <a:lnTo>
                  <a:pt x="1441" y="700"/>
                </a:lnTo>
                <a:lnTo>
                  <a:pt x="1274" y="719"/>
                </a:lnTo>
                <a:lnTo>
                  <a:pt x="1274" y="1831"/>
                </a:lnTo>
                <a:lnTo>
                  <a:pt x="1441" y="1850"/>
                </a:lnTo>
                <a:lnTo>
                  <a:pt x="1608" y="1874"/>
                </a:lnTo>
                <a:lnTo>
                  <a:pt x="1772" y="1905"/>
                </a:lnTo>
                <a:lnTo>
                  <a:pt x="1936" y="1943"/>
                </a:lnTo>
                <a:lnTo>
                  <a:pt x="2096" y="1986"/>
                </a:lnTo>
                <a:lnTo>
                  <a:pt x="2255" y="2034"/>
                </a:lnTo>
                <a:lnTo>
                  <a:pt x="2412" y="2091"/>
                </a:lnTo>
                <a:lnTo>
                  <a:pt x="2568" y="2152"/>
                </a:lnTo>
                <a:lnTo>
                  <a:pt x="2722" y="2219"/>
                </a:lnTo>
                <a:lnTo>
                  <a:pt x="2872" y="2293"/>
                </a:lnTo>
                <a:lnTo>
                  <a:pt x="3022" y="2373"/>
                </a:lnTo>
                <a:lnTo>
                  <a:pt x="3023" y="2373"/>
                </a:lnTo>
                <a:lnTo>
                  <a:pt x="3024" y="2374"/>
                </a:lnTo>
                <a:lnTo>
                  <a:pt x="3026" y="2373"/>
                </a:lnTo>
                <a:lnTo>
                  <a:pt x="3027" y="2372"/>
                </a:lnTo>
                <a:lnTo>
                  <a:pt x="3028" y="2371"/>
                </a:lnTo>
                <a:lnTo>
                  <a:pt x="3028" y="2370"/>
                </a:lnTo>
                <a:lnTo>
                  <a:pt x="3028" y="180"/>
                </a:lnTo>
                <a:lnTo>
                  <a:pt x="3028" y="179"/>
                </a:lnTo>
                <a:lnTo>
                  <a:pt x="3027" y="178"/>
                </a:lnTo>
                <a:lnTo>
                  <a:pt x="3026" y="177"/>
                </a:lnTo>
                <a:lnTo>
                  <a:pt x="3024" y="175"/>
                </a:lnTo>
                <a:close/>
                <a:moveTo>
                  <a:pt x="3026" y="0"/>
                </a:moveTo>
                <a:lnTo>
                  <a:pt x="3056" y="2"/>
                </a:lnTo>
                <a:lnTo>
                  <a:pt x="3087" y="11"/>
                </a:lnTo>
                <a:lnTo>
                  <a:pt x="3116" y="24"/>
                </a:lnTo>
                <a:lnTo>
                  <a:pt x="3141" y="43"/>
                </a:lnTo>
                <a:lnTo>
                  <a:pt x="3163" y="65"/>
                </a:lnTo>
                <a:lnTo>
                  <a:pt x="3181" y="90"/>
                </a:lnTo>
                <a:lnTo>
                  <a:pt x="3194" y="118"/>
                </a:lnTo>
                <a:lnTo>
                  <a:pt x="3202" y="148"/>
                </a:lnTo>
                <a:lnTo>
                  <a:pt x="3204" y="180"/>
                </a:lnTo>
                <a:lnTo>
                  <a:pt x="3204" y="767"/>
                </a:lnTo>
                <a:lnTo>
                  <a:pt x="3262" y="779"/>
                </a:lnTo>
                <a:lnTo>
                  <a:pt x="3316" y="795"/>
                </a:lnTo>
                <a:lnTo>
                  <a:pt x="3368" y="817"/>
                </a:lnTo>
                <a:lnTo>
                  <a:pt x="3417" y="845"/>
                </a:lnTo>
                <a:lnTo>
                  <a:pt x="3461" y="878"/>
                </a:lnTo>
                <a:lnTo>
                  <a:pt x="3503" y="916"/>
                </a:lnTo>
                <a:lnTo>
                  <a:pt x="3539" y="957"/>
                </a:lnTo>
                <a:lnTo>
                  <a:pt x="3571" y="1003"/>
                </a:lnTo>
                <a:lnTo>
                  <a:pt x="3599" y="1052"/>
                </a:lnTo>
                <a:lnTo>
                  <a:pt x="3620" y="1104"/>
                </a:lnTo>
                <a:lnTo>
                  <a:pt x="3637" y="1158"/>
                </a:lnTo>
                <a:lnTo>
                  <a:pt x="3647" y="1216"/>
                </a:lnTo>
                <a:lnTo>
                  <a:pt x="3650" y="1274"/>
                </a:lnTo>
                <a:lnTo>
                  <a:pt x="3647" y="1334"/>
                </a:lnTo>
                <a:lnTo>
                  <a:pt x="3637" y="1390"/>
                </a:lnTo>
                <a:lnTo>
                  <a:pt x="3620" y="1446"/>
                </a:lnTo>
                <a:lnTo>
                  <a:pt x="3599" y="1498"/>
                </a:lnTo>
                <a:lnTo>
                  <a:pt x="3571" y="1546"/>
                </a:lnTo>
                <a:lnTo>
                  <a:pt x="3539" y="1592"/>
                </a:lnTo>
                <a:lnTo>
                  <a:pt x="3503" y="1634"/>
                </a:lnTo>
                <a:lnTo>
                  <a:pt x="3461" y="1672"/>
                </a:lnTo>
                <a:lnTo>
                  <a:pt x="3417" y="1705"/>
                </a:lnTo>
                <a:lnTo>
                  <a:pt x="3368" y="1732"/>
                </a:lnTo>
                <a:lnTo>
                  <a:pt x="3316" y="1755"/>
                </a:lnTo>
                <a:lnTo>
                  <a:pt x="3262" y="1771"/>
                </a:lnTo>
                <a:lnTo>
                  <a:pt x="3204" y="1782"/>
                </a:lnTo>
                <a:lnTo>
                  <a:pt x="3204" y="2370"/>
                </a:lnTo>
                <a:lnTo>
                  <a:pt x="3202" y="2402"/>
                </a:lnTo>
                <a:lnTo>
                  <a:pt x="3194" y="2432"/>
                </a:lnTo>
                <a:lnTo>
                  <a:pt x="3181" y="2459"/>
                </a:lnTo>
                <a:lnTo>
                  <a:pt x="3163" y="2485"/>
                </a:lnTo>
                <a:lnTo>
                  <a:pt x="3141" y="2507"/>
                </a:lnTo>
                <a:lnTo>
                  <a:pt x="3116" y="2525"/>
                </a:lnTo>
                <a:lnTo>
                  <a:pt x="3086" y="2539"/>
                </a:lnTo>
                <a:lnTo>
                  <a:pt x="3055" y="2548"/>
                </a:lnTo>
                <a:lnTo>
                  <a:pt x="3024" y="2550"/>
                </a:lnTo>
                <a:lnTo>
                  <a:pt x="2994" y="2548"/>
                </a:lnTo>
                <a:lnTo>
                  <a:pt x="2964" y="2540"/>
                </a:lnTo>
                <a:lnTo>
                  <a:pt x="2935" y="2527"/>
                </a:lnTo>
                <a:lnTo>
                  <a:pt x="2797" y="2453"/>
                </a:lnTo>
                <a:lnTo>
                  <a:pt x="2657" y="2384"/>
                </a:lnTo>
                <a:lnTo>
                  <a:pt x="2514" y="2320"/>
                </a:lnTo>
                <a:lnTo>
                  <a:pt x="2369" y="2262"/>
                </a:lnTo>
                <a:lnTo>
                  <a:pt x="2223" y="2210"/>
                </a:lnTo>
                <a:lnTo>
                  <a:pt x="2075" y="2163"/>
                </a:lnTo>
                <a:lnTo>
                  <a:pt x="1926" y="2122"/>
                </a:lnTo>
                <a:lnTo>
                  <a:pt x="1774" y="2086"/>
                </a:lnTo>
                <a:lnTo>
                  <a:pt x="1621" y="2055"/>
                </a:lnTo>
                <a:lnTo>
                  <a:pt x="1467" y="2031"/>
                </a:lnTo>
                <a:lnTo>
                  <a:pt x="1312" y="2012"/>
                </a:lnTo>
                <a:lnTo>
                  <a:pt x="1664" y="2984"/>
                </a:lnTo>
                <a:lnTo>
                  <a:pt x="1671" y="3012"/>
                </a:lnTo>
                <a:lnTo>
                  <a:pt x="1675" y="3040"/>
                </a:lnTo>
                <a:lnTo>
                  <a:pt x="1672" y="3068"/>
                </a:lnTo>
                <a:lnTo>
                  <a:pt x="1667" y="3096"/>
                </a:lnTo>
                <a:lnTo>
                  <a:pt x="1657" y="3122"/>
                </a:lnTo>
                <a:lnTo>
                  <a:pt x="1641" y="3148"/>
                </a:lnTo>
                <a:lnTo>
                  <a:pt x="1624" y="3170"/>
                </a:lnTo>
                <a:lnTo>
                  <a:pt x="1602" y="3189"/>
                </a:lnTo>
                <a:lnTo>
                  <a:pt x="1578" y="3204"/>
                </a:lnTo>
                <a:lnTo>
                  <a:pt x="1552" y="3215"/>
                </a:lnTo>
                <a:lnTo>
                  <a:pt x="1524" y="3222"/>
                </a:lnTo>
                <a:lnTo>
                  <a:pt x="1495" y="3224"/>
                </a:lnTo>
                <a:lnTo>
                  <a:pt x="1084" y="3224"/>
                </a:lnTo>
                <a:lnTo>
                  <a:pt x="1053" y="3221"/>
                </a:lnTo>
                <a:lnTo>
                  <a:pt x="1022" y="3213"/>
                </a:lnTo>
                <a:lnTo>
                  <a:pt x="994" y="3200"/>
                </a:lnTo>
                <a:lnTo>
                  <a:pt x="969" y="3182"/>
                </a:lnTo>
                <a:lnTo>
                  <a:pt x="948" y="3160"/>
                </a:lnTo>
                <a:lnTo>
                  <a:pt x="929" y="3134"/>
                </a:lnTo>
                <a:lnTo>
                  <a:pt x="916" y="3106"/>
                </a:lnTo>
                <a:lnTo>
                  <a:pt x="507" y="1975"/>
                </a:lnTo>
                <a:lnTo>
                  <a:pt x="470" y="1956"/>
                </a:lnTo>
                <a:lnTo>
                  <a:pt x="438" y="1932"/>
                </a:lnTo>
                <a:lnTo>
                  <a:pt x="409" y="1903"/>
                </a:lnTo>
                <a:lnTo>
                  <a:pt x="385" y="1871"/>
                </a:lnTo>
                <a:lnTo>
                  <a:pt x="366" y="1835"/>
                </a:lnTo>
                <a:lnTo>
                  <a:pt x="352" y="1797"/>
                </a:lnTo>
                <a:lnTo>
                  <a:pt x="344" y="1755"/>
                </a:lnTo>
                <a:lnTo>
                  <a:pt x="229" y="1755"/>
                </a:lnTo>
                <a:lnTo>
                  <a:pt x="191" y="1752"/>
                </a:lnTo>
                <a:lnTo>
                  <a:pt x="156" y="1743"/>
                </a:lnTo>
                <a:lnTo>
                  <a:pt x="124" y="1729"/>
                </a:lnTo>
                <a:lnTo>
                  <a:pt x="94" y="1710"/>
                </a:lnTo>
                <a:lnTo>
                  <a:pt x="67" y="1688"/>
                </a:lnTo>
                <a:lnTo>
                  <a:pt x="44" y="1662"/>
                </a:lnTo>
                <a:lnTo>
                  <a:pt x="25" y="1632"/>
                </a:lnTo>
                <a:lnTo>
                  <a:pt x="12" y="1598"/>
                </a:lnTo>
                <a:lnTo>
                  <a:pt x="3" y="1563"/>
                </a:lnTo>
                <a:lnTo>
                  <a:pt x="0" y="1527"/>
                </a:lnTo>
                <a:lnTo>
                  <a:pt x="0" y="1023"/>
                </a:lnTo>
                <a:lnTo>
                  <a:pt x="3" y="987"/>
                </a:lnTo>
                <a:lnTo>
                  <a:pt x="12" y="951"/>
                </a:lnTo>
                <a:lnTo>
                  <a:pt x="25" y="919"/>
                </a:lnTo>
                <a:lnTo>
                  <a:pt x="44" y="888"/>
                </a:lnTo>
                <a:lnTo>
                  <a:pt x="67" y="862"/>
                </a:lnTo>
                <a:lnTo>
                  <a:pt x="94" y="839"/>
                </a:lnTo>
                <a:lnTo>
                  <a:pt x="124" y="821"/>
                </a:lnTo>
                <a:lnTo>
                  <a:pt x="156" y="806"/>
                </a:lnTo>
                <a:lnTo>
                  <a:pt x="191" y="797"/>
                </a:lnTo>
                <a:lnTo>
                  <a:pt x="229" y="795"/>
                </a:lnTo>
                <a:lnTo>
                  <a:pt x="344" y="795"/>
                </a:lnTo>
                <a:lnTo>
                  <a:pt x="352" y="755"/>
                </a:lnTo>
                <a:lnTo>
                  <a:pt x="365" y="717"/>
                </a:lnTo>
                <a:lnTo>
                  <a:pt x="384" y="682"/>
                </a:lnTo>
                <a:lnTo>
                  <a:pt x="406" y="650"/>
                </a:lnTo>
                <a:lnTo>
                  <a:pt x="434" y="623"/>
                </a:lnTo>
                <a:lnTo>
                  <a:pt x="465" y="598"/>
                </a:lnTo>
                <a:lnTo>
                  <a:pt x="499" y="578"/>
                </a:lnTo>
                <a:lnTo>
                  <a:pt x="536" y="564"/>
                </a:lnTo>
                <a:lnTo>
                  <a:pt x="576" y="555"/>
                </a:lnTo>
                <a:lnTo>
                  <a:pt x="617" y="552"/>
                </a:lnTo>
                <a:lnTo>
                  <a:pt x="622" y="552"/>
                </a:lnTo>
                <a:lnTo>
                  <a:pt x="633" y="552"/>
                </a:lnTo>
                <a:lnTo>
                  <a:pt x="651" y="552"/>
                </a:lnTo>
                <a:lnTo>
                  <a:pt x="676" y="552"/>
                </a:lnTo>
                <a:lnTo>
                  <a:pt x="705" y="552"/>
                </a:lnTo>
                <a:lnTo>
                  <a:pt x="739" y="552"/>
                </a:lnTo>
                <a:lnTo>
                  <a:pt x="775" y="551"/>
                </a:lnTo>
                <a:lnTo>
                  <a:pt x="815" y="551"/>
                </a:lnTo>
                <a:lnTo>
                  <a:pt x="856" y="551"/>
                </a:lnTo>
                <a:lnTo>
                  <a:pt x="898" y="551"/>
                </a:lnTo>
                <a:lnTo>
                  <a:pt x="940" y="551"/>
                </a:lnTo>
                <a:lnTo>
                  <a:pt x="982" y="551"/>
                </a:lnTo>
                <a:lnTo>
                  <a:pt x="1022" y="549"/>
                </a:lnTo>
                <a:lnTo>
                  <a:pt x="1059" y="549"/>
                </a:lnTo>
                <a:lnTo>
                  <a:pt x="1093" y="549"/>
                </a:lnTo>
                <a:lnTo>
                  <a:pt x="1123" y="549"/>
                </a:lnTo>
                <a:lnTo>
                  <a:pt x="1147" y="549"/>
                </a:lnTo>
                <a:lnTo>
                  <a:pt x="1166" y="549"/>
                </a:lnTo>
                <a:lnTo>
                  <a:pt x="1178" y="549"/>
                </a:lnTo>
                <a:lnTo>
                  <a:pt x="1183" y="548"/>
                </a:lnTo>
                <a:lnTo>
                  <a:pt x="1352" y="533"/>
                </a:lnTo>
                <a:lnTo>
                  <a:pt x="1519" y="511"/>
                </a:lnTo>
                <a:lnTo>
                  <a:pt x="1683" y="482"/>
                </a:lnTo>
                <a:lnTo>
                  <a:pt x="1847" y="447"/>
                </a:lnTo>
                <a:lnTo>
                  <a:pt x="2009" y="406"/>
                </a:lnTo>
                <a:lnTo>
                  <a:pt x="2169" y="357"/>
                </a:lnTo>
                <a:lnTo>
                  <a:pt x="2326" y="303"/>
                </a:lnTo>
                <a:lnTo>
                  <a:pt x="2482" y="242"/>
                </a:lnTo>
                <a:lnTo>
                  <a:pt x="2636" y="175"/>
                </a:lnTo>
                <a:lnTo>
                  <a:pt x="2786" y="102"/>
                </a:lnTo>
                <a:lnTo>
                  <a:pt x="2935" y="23"/>
                </a:lnTo>
                <a:lnTo>
                  <a:pt x="2964" y="9"/>
                </a:lnTo>
                <a:lnTo>
                  <a:pt x="2995" y="2"/>
                </a:lnTo>
                <a:lnTo>
                  <a:pt x="3026" y="0"/>
                </a:lnTo>
                <a:close/>
              </a:path>
            </a:pathLst>
          </a:custGeom>
          <a:solidFill>
            <a:srgbClr val="58406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12723161"/>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heel(1)">
                                      <p:cBhvr>
                                        <p:cTn id="12" dur="2000"/>
                                        <p:tgtEl>
                                          <p:spTgt spid="13"/>
                                        </p:tgtEl>
                                      </p:cBhvr>
                                    </p:animEffect>
                                  </p:childTnLst>
                                </p:cTn>
                              </p:par>
                              <p:par>
                                <p:cTn id="13" presetID="21" presetClass="entr" presetSubtype="1"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heel(1)">
                                      <p:cBhvr>
                                        <p:cTn id="15" dur="2000"/>
                                        <p:tgtEl>
                                          <p:spTgt spid="36"/>
                                        </p:tgtEl>
                                      </p:cBhvr>
                                    </p:animEffect>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heel(1)">
                                      <p:cBhvr>
                                        <p:cTn id="20" dur="2000"/>
                                        <p:tgtEl>
                                          <p:spTgt spid="16"/>
                                        </p:tgtEl>
                                      </p:cBhvr>
                                    </p:animEffect>
                                  </p:childTnLst>
                                </p:cTn>
                              </p:par>
                              <p:par>
                                <p:cTn id="21" presetID="21" presetClass="entr" presetSubtype="1"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wheel(1)">
                                      <p:cBhvr>
                                        <p:cTn id="23" dur="2000"/>
                                        <p:tgtEl>
                                          <p:spTgt spid="38"/>
                                        </p:tgtEl>
                                      </p:cBhvr>
                                    </p:animEffect>
                                  </p:childTnLst>
                                </p:cTn>
                              </p:par>
                            </p:childTnLst>
                          </p:cTn>
                        </p:par>
                      </p:childTnLst>
                    </p:cTn>
                  </p:par>
                  <p:par>
                    <p:cTn id="24" fill="hold">
                      <p:stCondLst>
                        <p:cond delay="indefinite"/>
                      </p:stCondLst>
                      <p:childTnLst>
                        <p:par>
                          <p:cTn id="25" fill="hold">
                            <p:stCondLst>
                              <p:cond delay="0"/>
                            </p:stCondLst>
                            <p:childTnLst>
                              <p:par>
                                <p:cTn id="26" presetID="21" presetClass="entr" presetSubtype="1" fill="hold"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heel(1)">
                                      <p:cBhvr>
                                        <p:cTn id="28" dur="2000"/>
                                        <p:tgtEl>
                                          <p:spTgt spid="24"/>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heel(1)">
                                      <p:cBhvr>
                                        <p:cTn id="31" dur="2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3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D88B45FC-545B-4B39-AE01-1788D6C00B5F}"/>
              </a:ext>
            </a:extLst>
          </p:cNvPr>
          <p:cNvGrpSpPr/>
          <p:nvPr/>
        </p:nvGrpSpPr>
        <p:grpSpPr>
          <a:xfrm>
            <a:off x="588349" y="484414"/>
            <a:ext cx="463700" cy="487135"/>
            <a:chOff x="520" y="-70757"/>
            <a:chExt cx="463700" cy="487135"/>
          </a:xfrm>
        </p:grpSpPr>
        <p:sp>
          <p:nvSpPr>
            <p:cNvPr id="2" name="Rectangle 8">
              <a:extLst>
                <a:ext uri="{FF2B5EF4-FFF2-40B4-BE49-F238E27FC236}">
                  <a16:creationId xmlns:a16="http://schemas.microsoft.com/office/drawing/2014/main" id="{CD93275B-2A07-4AD6-A7D6-800A4DBEAEC7}"/>
                </a:ext>
              </a:extLst>
            </p:cNvPr>
            <p:cNvSpPr/>
            <p:nvPr/>
          </p:nvSpPr>
          <p:spPr>
            <a:xfrm>
              <a:off x="520" y="1"/>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3" name="Rectangle 8">
              <a:extLst>
                <a:ext uri="{FF2B5EF4-FFF2-40B4-BE49-F238E27FC236}">
                  <a16:creationId xmlns:a16="http://schemas.microsoft.com/office/drawing/2014/main" id="{D5AA7FFB-27EE-46FF-9AF0-80146CDB8015}"/>
                </a:ext>
              </a:extLst>
            </p:cNvPr>
            <p:cNvSpPr/>
            <p:nvPr/>
          </p:nvSpPr>
          <p:spPr>
            <a:xfrm>
              <a:off x="136668" y="138793"/>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sp>
          <p:nvSpPr>
            <p:cNvPr id="4" name="Rectangle 8">
              <a:extLst>
                <a:ext uri="{FF2B5EF4-FFF2-40B4-BE49-F238E27FC236}">
                  <a16:creationId xmlns:a16="http://schemas.microsoft.com/office/drawing/2014/main" id="{3CCD9D56-BCE1-429F-832A-E87662F70010}"/>
                </a:ext>
              </a:extLst>
            </p:cNvPr>
            <p:cNvSpPr/>
            <p:nvPr/>
          </p:nvSpPr>
          <p:spPr>
            <a:xfrm>
              <a:off x="191923" y="-70757"/>
              <a:ext cx="272297" cy="277585"/>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grpSp>
      <p:sp>
        <p:nvSpPr>
          <p:cNvPr id="6" name="文本框 5">
            <a:extLst>
              <a:ext uri="{FF2B5EF4-FFF2-40B4-BE49-F238E27FC236}">
                <a16:creationId xmlns:a16="http://schemas.microsoft.com/office/drawing/2014/main" id="{13207832-6B80-460E-86F6-A2F1CF3B94EF}"/>
              </a:ext>
            </a:extLst>
          </p:cNvPr>
          <p:cNvSpPr txBox="1"/>
          <p:nvPr/>
        </p:nvSpPr>
        <p:spPr>
          <a:xfrm>
            <a:off x="1188197" y="555172"/>
            <a:ext cx="2762491"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请在此处输入您的标题</a:t>
            </a:r>
          </a:p>
        </p:txBody>
      </p:sp>
      <p:grpSp>
        <p:nvGrpSpPr>
          <p:cNvPr id="22" name="组合 21">
            <a:extLst>
              <a:ext uri="{FF2B5EF4-FFF2-40B4-BE49-F238E27FC236}">
                <a16:creationId xmlns:a16="http://schemas.microsoft.com/office/drawing/2014/main" id="{35E8A661-9B51-4A6F-A2DA-3E4CF75F5ABA}"/>
              </a:ext>
            </a:extLst>
          </p:cNvPr>
          <p:cNvGrpSpPr/>
          <p:nvPr/>
        </p:nvGrpSpPr>
        <p:grpSpPr>
          <a:xfrm>
            <a:off x="11000014" y="4936671"/>
            <a:ext cx="917121" cy="1670957"/>
            <a:chOff x="10662557" y="4860471"/>
            <a:chExt cx="917121" cy="1670957"/>
          </a:xfrm>
        </p:grpSpPr>
        <p:pic>
          <p:nvPicPr>
            <p:cNvPr id="18" name="图片 17">
              <a:extLst>
                <a:ext uri="{FF2B5EF4-FFF2-40B4-BE49-F238E27FC236}">
                  <a16:creationId xmlns:a16="http://schemas.microsoft.com/office/drawing/2014/main" id="{CBD6D7F8-6F0C-4F8D-AE75-B5BA4FBFFD5B}"/>
                </a:ext>
              </a:extLst>
            </p:cNvPr>
            <p:cNvPicPr>
              <a:picLocks noChangeAspect="1"/>
            </p:cNvPicPr>
            <p:nvPr/>
          </p:nvPicPr>
          <p:blipFill>
            <a:blip r:embed="rId3" cstate="print">
              <a:extLst>
                <a:ext uri="{28A0092B-C50C-407E-A947-70E740481C1C}">
                  <a14:useLocalDpi xmlns:a14="http://schemas.microsoft.com/office/drawing/2010/main" val="0"/>
                </a:ext>
              </a:extLst>
            </a:blip>
            <a:srcRect l="39966" t="24444" r="50034" b="57778"/>
            <a:stretch>
              <a:fillRect/>
            </a:stretch>
          </p:blipFill>
          <p:spPr>
            <a:xfrm flipH="1">
              <a:off x="11179630" y="5763985"/>
              <a:ext cx="239486" cy="239486"/>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19" name="图片 18">
              <a:extLst>
                <a:ext uri="{FF2B5EF4-FFF2-40B4-BE49-F238E27FC236}">
                  <a16:creationId xmlns:a16="http://schemas.microsoft.com/office/drawing/2014/main" id="{3E0B9D53-ED81-4F0F-9C32-A62F5BC5CCC6}"/>
                </a:ext>
              </a:extLst>
            </p:cNvPr>
            <p:cNvPicPr>
              <a:picLocks noChangeAspect="1"/>
            </p:cNvPicPr>
            <p:nvPr/>
          </p:nvPicPr>
          <p:blipFill>
            <a:blip r:embed="rId4" cstate="print">
              <a:extLst>
                <a:ext uri="{28A0092B-C50C-407E-A947-70E740481C1C}">
                  <a14:useLocalDpi xmlns:a14="http://schemas.microsoft.com/office/drawing/2010/main" val="0"/>
                </a:ext>
              </a:extLst>
            </a:blip>
            <a:srcRect l="78784" t="50000" r="11216" b="32222"/>
            <a:stretch>
              <a:fillRect/>
            </a:stretch>
          </p:blipFill>
          <p:spPr>
            <a:xfrm>
              <a:off x="10662557" y="6090555"/>
              <a:ext cx="440873" cy="440873"/>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0" name="图片 19">
              <a:extLst>
                <a:ext uri="{FF2B5EF4-FFF2-40B4-BE49-F238E27FC236}">
                  <a16:creationId xmlns:a16="http://schemas.microsoft.com/office/drawing/2014/main" id="{581C415A-EC13-4B92-9C30-3193C8E0F6E8}"/>
                </a:ext>
              </a:extLst>
            </p:cNvPr>
            <p:cNvPicPr>
              <a:picLocks noChangeAspect="1"/>
            </p:cNvPicPr>
            <p:nvPr/>
          </p:nvPicPr>
          <p:blipFill>
            <a:blip r:embed="rId5" cstate="print">
              <a:extLst>
                <a:ext uri="{28A0092B-C50C-407E-A947-70E740481C1C}">
                  <a14:useLocalDpi xmlns:a14="http://schemas.microsoft.com/office/drawing/2010/main" val="0"/>
                </a:ext>
              </a:extLst>
            </a:blip>
            <a:srcRect l="14735" t="58444" r="75265" b="23778"/>
            <a:stretch>
              <a:fillRect/>
            </a:stretch>
          </p:blipFill>
          <p:spPr>
            <a:xfrm>
              <a:off x="11419117" y="4860471"/>
              <a:ext cx="108854" cy="108854"/>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pic>
          <p:nvPicPr>
            <p:cNvPr id="21" name="图片 20">
              <a:extLst>
                <a:ext uri="{FF2B5EF4-FFF2-40B4-BE49-F238E27FC236}">
                  <a16:creationId xmlns:a16="http://schemas.microsoft.com/office/drawing/2014/main" id="{19CD850C-521B-4BB1-BC9F-BCF62FD6EB60}"/>
                </a:ext>
              </a:extLst>
            </p:cNvPr>
            <p:cNvPicPr>
              <a:picLocks noChangeAspect="1"/>
            </p:cNvPicPr>
            <p:nvPr/>
          </p:nvPicPr>
          <p:blipFill>
            <a:blip r:embed="rId6" cstate="print">
              <a:extLst>
                <a:ext uri="{28A0092B-C50C-407E-A947-70E740481C1C}">
                  <a14:useLocalDpi xmlns:a14="http://schemas.microsoft.com/office/drawing/2010/main" val="0"/>
                </a:ext>
              </a:extLst>
            </a:blip>
            <a:srcRect l="14735" t="58444" r="75265" b="23778"/>
            <a:stretch>
              <a:fillRect/>
            </a:stretch>
          </p:blipFill>
          <p:spPr>
            <a:xfrm>
              <a:off x="11367409" y="5271409"/>
              <a:ext cx="212269" cy="212269"/>
            </a:xfrm>
            <a:custGeom>
              <a:avLst/>
              <a:gdLst>
                <a:gd name="connsiteX0" fmla="*/ 217715 w 435430"/>
                <a:gd name="connsiteY0" fmla="*/ 0 h 435430"/>
                <a:gd name="connsiteX1" fmla="*/ 435430 w 435430"/>
                <a:gd name="connsiteY1" fmla="*/ 217715 h 435430"/>
                <a:gd name="connsiteX2" fmla="*/ 217715 w 435430"/>
                <a:gd name="connsiteY2" fmla="*/ 435430 h 435430"/>
                <a:gd name="connsiteX3" fmla="*/ 0 w 435430"/>
                <a:gd name="connsiteY3" fmla="*/ 217715 h 435430"/>
                <a:gd name="connsiteX4" fmla="*/ 217715 w 435430"/>
                <a:gd name="connsiteY4" fmla="*/ 0 h 435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430" h="435430">
                  <a:moveTo>
                    <a:pt x="217715" y="0"/>
                  </a:moveTo>
                  <a:cubicBezTo>
                    <a:pt x="337956" y="0"/>
                    <a:pt x="435430" y="97474"/>
                    <a:pt x="435430" y="217715"/>
                  </a:cubicBezTo>
                  <a:cubicBezTo>
                    <a:pt x="435430" y="337956"/>
                    <a:pt x="337956" y="435430"/>
                    <a:pt x="217715" y="435430"/>
                  </a:cubicBezTo>
                  <a:cubicBezTo>
                    <a:pt x="97474" y="435430"/>
                    <a:pt x="0" y="337956"/>
                    <a:pt x="0" y="217715"/>
                  </a:cubicBezTo>
                  <a:cubicBezTo>
                    <a:pt x="0" y="97474"/>
                    <a:pt x="97474" y="0"/>
                    <a:pt x="217715" y="0"/>
                  </a:cubicBezTo>
                  <a:close/>
                </a:path>
              </a:pathLst>
            </a:custGeom>
          </p:spPr>
        </p:pic>
      </p:grpSp>
      <p:grpSp>
        <p:nvGrpSpPr>
          <p:cNvPr id="7" name="组合 6">
            <a:extLst>
              <a:ext uri="{FF2B5EF4-FFF2-40B4-BE49-F238E27FC236}">
                <a16:creationId xmlns:a16="http://schemas.microsoft.com/office/drawing/2014/main" id="{1F790089-0B68-45D2-A431-1B5C318DA130}"/>
              </a:ext>
            </a:extLst>
          </p:cNvPr>
          <p:cNvGrpSpPr/>
          <p:nvPr/>
        </p:nvGrpSpPr>
        <p:grpSpPr>
          <a:xfrm>
            <a:off x="5221285" y="1646466"/>
            <a:ext cx="1749430" cy="3913412"/>
            <a:chOff x="663901" y="1615765"/>
            <a:chExt cx="2212288" cy="4948808"/>
          </a:xfrm>
          <a:gradFill>
            <a:gsLst>
              <a:gs pos="0">
                <a:srgbClr val="584068"/>
              </a:gs>
              <a:gs pos="100000">
                <a:srgbClr val="ED5276"/>
              </a:gs>
            </a:gsLst>
            <a:lin ang="5400000" scaled="1"/>
          </a:gradFill>
        </p:grpSpPr>
        <p:sp>
          <p:nvSpPr>
            <p:cNvPr id="12" name="Freeform 15">
              <a:extLst>
                <a:ext uri="{FF2B5EF4-FFF2-40B4-BE49-F238E27FC236}">
                  <a16:creationId xmlns:a16="http://schemas.microsoft.com/office/drawing/2014/main" id="{9C4E9A6E-4AB6-46AE-9E8C-7C258651E0D1}"/>
                </a:ext>
              </a:extLst>
            </p:cNvPr>
            <p:cNvSpPr>
              <a:spLocks/>
            </p:cNvSpPr>
            <p:nvPr/>
          </p:nvSpPr>
          <p:spPr bwMode="auto">
            <a:xfrm>
              <a:off x="1420129" y="5157219"/>
              <a:ext cx="713931" cy="739566"/>
            </a:xfrm>
            <a:custGeom>
              <a:avLst/>
              <a:gdLst>
                <a:gd name="T0" fmla="*/ 46 w 50"/>
                <a:gd name="T1" fmla="*/ 4 h 52"/>
                <a:gd name="T2" fmla="*/ 47 w 50"/>
                <a:gd name="T3" fmla="*/ 17 h 52"/>
                <a:gd name="T4" fmla="*/ 17 w 50"/>
                <a:gd name="T5" fmla="*/ 48 h 52"/>
                <a:gd name="T6" fmla="*/ 4 w 50"/>
                <a:gd name="T7" fmla="*/ 48 h 52"/>
                <a:gd name="T8" fmla="*/ 3 w 50"/>
                <a:gd name="T9" fmla="*/ 34 h 52"/>
                <a:gd name="T10" fmla="*/ 33 w 50"/>
                <a:gd name="T11" fmla="*/ 4 h 52"/>
                <a:gd name="T12" fmla="*/ 46 w 50"/>
                <a:gd name="T13" fmla="*/ 4 h 52"/>
              </a:gdLst>
              <a:ahLst/>
              <a:cxnLst>
                <a:cxn ang="0">
                  <a:pos x="T0" y="T1"/>
                </a:cxn>
                <a:cxn ang="0">
                  <a:pos x="T2" y="T3"/>
                </a:cxn>
                <a:cxn ang="0">
                  <a:pos x="T4" y="T5"/>
                </a:cxn>
                <a:cxn ang="0">
                  <a:pos x="T6" y="T7"/>
                </a:cxn>
                <a:cxn ang="0">
                  <a:pos x="T8" y="T9"/>
                </a:cxn>
                <a:cxn ang="0">
                  <a:pos x="T10" y="T11"/>
                </a:cxn>
                <a:cxn ang="0">
                  <a:pos x="T12" y="T13"/>
                </a:cxn>
              </a:cxnLst>
              <a:rect l="0" t="0" r="r" b="b"/>
              <a:pathLst>
                <a:path w="50" h="52">
                  <a:moveTo>
                    <a:pt x="46" y="4"/>
                  </a:moveTo>
                  <a:cubicBezTo>
                    <a:pt x="50" y="7"/>
                    <a:pt x="50" y="13"/>
                    <a:pt x="47" y="17"/>
                  </a:cubicBezTo>
                  <a:cubicBezTo>
                    <a:pt x="17" y="48"/>
                    <a:pt x="17" y="48"/>
                    <a:pt x="17" y="48"/>
                  </a:cubicBezTo>
                  <a:cubicBezTo>
                    <a:pt x="14" y="52"/>
                    <a:pt x="7" y="52"/>
                    <a:pt x="4" y="48"/>
                  </a:cubicBezTo>
                  <a:cubicBezTo>
                    <a:pt x="0" y="44"/>
                    <a:pt x="0" y="38"/>
                    <a:pt x="3" y="34"/>
                  </a:cubicBezTo>
                  <a:cubicBezTo>
                    <a:pt x="33" y="4"/>
                    <a:pt x="33" y="4"/>
                    <a:pt x="33" y="4"/>
                  </a:cubicBezTo>
                  <a:cubicBezTo>
                    <a:pt x="37" y="0"/>
                    <a:pt x="43" y="0"/>
                    <a:pt x="4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6">
              <a:extLst>
                <a:ext uri="{FF2B5EF4-FFF2-40B4-BE49-F238E27FC236}">
                  <a16:creationId xmlns:a16="http://schemas.microsoft.com/office/drawing/2014/main" id="{C2218F61-9066-4BE8-B1C1-6EC0CF2FC268}"/>
                </a:ext>
              </a:extLst>
            </p:cNvPr>
            <p:cNvSpPr>
              <a:spLocks/>
            </p:cNvSpPr>
            <p:nvPr/>
          </p:nvSpPr>
          <p:spPr bwMode="auto">
            <a:xfrm>
              <a:off x="1363732" y="4161306"/>
              <a:ext cx="742129" cy="711367"/>
            </a:xfrm>
            <a:custGeom>
              <a:avLst/>
              <a:gdLst>
                <a:gd name="T0" fmla="*/ 4 w 52"/>
                <a:gd name="T1" fmla="*/ 4 h 50"/>
                <a:gd name="T2" fmla="*/ 17 w 52"/>
                <a:gd name="T3" fmla="*/ 3 h 50"/>
                <a:gd name="T4" fmla="*/ 48 w 52"/>
                <a:gd name="T5" fmla="*/ 33 h 50"/>
                <a:gd name="T6" fmla="*/ 48 w 52"/>
                <a:gd name="T7" fmla="*/ 46 h 50"/>
                <a:gd name="T8" fmla="*/ 35 w 52"/>
                <a:gd name="T9" fmla="*/ 47 h 50"/>
                <a:gd name="T10" fmla="*/ 4 w 52"/>
                <a:gd name="T11" fmla="*/ 17 h 50"/>
                <a:gd name="T12" fmla="*/ 4 w 52"/>
                <a:gd name="T13" fmla="*/ 4 h 50"/>
              </a:gdLst>
              <a:ahLst/>
              <a:cxnLst>
                <a:cxn ang="0">
                  <a:pos x="T0" y="T1"/>
                </a:cxn>
                <a:cxn ang="0">
                  <a:pos x="T2" y="T3"/>
                </a:cxn>
                <a:cxn ang="0">
                  <a:pos x="T4" y="T5"/>
                </a:cxn>
                <a:cxn ang="0">
                  <a:pos x="T6" y="T7"/>
                </a:cxn>
                <a:cxn ang="0">
                  <a:pos x="T8" y="T9"/>
                </a:cxn>
                <a:cxn ang="0">
                  <a:pos x="T10" y="T11"/>
                </a:cxn>
                <a:cxn ang="0">
                  <a:pos x="T12" y="T13"/>
                </a:cxn>
              </a:cxnLst>
              <a:rect l="0" t="0" r="r" b="b"/>
              <a:pathLst>
                <a:path w="52" h="50">
                  <a:moveTo>
                    <a:pt x="4" y="4"/>
                  </a:moveTo>
                  <a:cubicBezTo>
                    <a:pt x="8" y="0"/>
                    <a:pt x="14" y="0"/>
                    <a:pt x="17" y="3"/>
                  </a:cubicBezTo>
                  <a:cubicBezTo>
                    <a:pt x="48" y="33"/>
                    <a:pt x="48" y="33"/>
                    <a:pt x="48" y="33"/>
                  </a:cubicBezTo>
                  <a:cubicBezTo>
                    <a:pt x="52" y="36"/>
                    <a:pt x="52" y="42"/>
                    <a:pt x="48" y="46"/>
                  </a:cubicBezTo>
                  <a:cubicBezTo>
                    <a:pt x="44" y="50"/>
                    <a:pt x="38" y="50"/>
                    <a:pt x="35" y="47"/>
                  </a:cubicBezTo>
                  <a:cubicBezTo>
                    <a:pt x="4" y="17"/>
                    <a:pt x="4" y="17"/>
                    <a:pt x="4" y="17"/>
                  </a:cubicBezTo>
                  <a:cubicBezTo>
                    <a:pt x="0" y="13"/>
                    <a:pt x="0" y="7"/>
                    <a:pt x="4"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7">
              <a:extLst>
                <a:ext uri="{FF2B5EF4-FFF2-40B4-BE49-F238E27FC236}">
                  <a16:creationId xmlns:a16="http://schemas.microsoft.com/office/drawing/2014/main" id="{DB5031EA-C88A-4E32-8784-F85A332A74BD}"/>
                </a:ext>
              </a:extLst>
            </p:cNvPr>
            <p:cNvSpPr>
              <a:spLocks/>
            </p:cNvSpPr>
            <p:nvPr/>
          </p:nvSpPr>
          <p:spPr bwMode="auto">
            <a:xfrm>
              <a:off x="1349634" y="2298933"/>
              <a:ext cx="742129" cy="724185"/>
            </a:xfrm>
            <a:custGeom>
              <a:avLst/>
              <a:gdLst>
                <a:gd name="T0" fmla="*/ 4 w 52"/>
                <a:gd name="T1" fmla="*/ 4 h 51"/>
                <a:gd name="T2" fmla="*/ 18 w 52"/>
                <a:gd name="T3" fmla="*/ 4 h 51"/>
                <a:gd name="T4" fmla="*/ 48 w 52"/>
                <a:gd name="T5" fmla="*/ 33 h 51"/>
                <a:gd name="T6" fmla="*/ 48 w 52"/>
                <a:gd name="T7" fmla="*/ 47 h 51"/>
                <a:gd name="T8" fmla="*/ 35 w 52"/>
                <a:gd name="T9" fmla="*/ 47 h 51"/>
                <a:gd name="T10" fmla="*/ 4 w 52"/>
                <a:gd name="T11" fmla="*/ 18 h 51"/>
                <a:gd name="T12" fmla="*/ 4 w 52"/>
                <a:gd name="T13" fmla="*/ 4 h 51"/>
              </a:gdLst>
              <a:ahLst/>
              <a:cxnLst>
                <a:cxn ang="0">
                  <a:pos x="T0" y="T1"/>
                </a:cxn>
                <a:cxn ang="0">
                  <a:pos x="T2" y="T3"/>
                </a:cxn>
                <a:cxn ang="0">
                  <a:pos x="T4" y="T5"/>
                </a:cxn>
                <a:cxn ang="0">
                  <a:pos x="T6" y="T7"/>
                </a:cxn>
                <a:cxn ang="0">
                  <a:pos x="T8" y="T9"/>
                </a:cxn>
                <a:cxn ang="0">
                  <a:pos x="T10" y="T11"/>
                </a:cxn>
                <a:cxn ang="0">
                  <a:pos x="T12" y="T13"/>
                </a:cxn>
              </a:cxnLst>
              <a:rect l="0" t="0" r="r" b="b"/>
              <a:pathLst>
                <a:path w="52" h="51">
                  <a:moveTo>
                    <a:pt x="4" y="4"/>
                  </a:moveTo>
                  <a:cubicBezTo>
                    <a:pt x="8" y="0"/>
                    <a:pt x="14" y="0"/>
                    <a:pt x="18" y="4"/>
                  </a:cubicBezTo>
                  <a:cubicBezTo>
                    <a:pt x="48" y="33"/>
                    <a:pt x="48" y="33"/>
                    <a:pt x="48" y="33"/>
                  </a:cubicBezTo>
                  <a:cubicBezTo>
                    <a:pt x="52" y="37"/>
                    <a:pt x="52" y="43"/>
                    <a:pt x="48" y="47"/>
                  </a:cubicBezTo>
                  <a:cubicBezTo>
                    <a:pt x="45" y="51"/>
                    <a:pt x="39" y="51"/>
                    <a:pt x="35" y="47"/>
                  </a:cubicBezTo>
                  <a:cubicBezTo>
                    <a:pt x="4" y="18"/>
                    <a:pt x="4" y="18"/>
                    <a:pt x="4" y="18"/>
                  </a:cubicBezTo>
                  <a:cubicBezTo>
                    <a:pt x="0" y="14"/>
                    <a:pt x="0" y="8"/>
                    <a:pt x="4"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8">
              <a:extLst>
                <a:ext uri="{FF2B5EF4-FFF2-40B4-BE49-F238E27FC236}">
                  <a16:creationId xmlns:a16="http://schemas.microsoft.com/office/drawing/2014/main" id="{40DE812E-3BEF-4F3A-9F94-4AB00BF15D28}"/>
                </a:ext>
              </a:extLst>
            </p:cNvPr>
            <p:cNvSpPr>
              <a:spLocks/>
            </p:cNvSpPr>
            <p:nvPr/>
          </p:nvSpPr>
          <p:spPr bwMode="auto">
            <a:xfrm>
              <a:off x="1477808" y="3223070"/>
              <a:ext cx="728030" cy="725466"/>
            </a:xfrm>
            <a:custGeom>
              <a:avLst/>
              <a:gdLst>
                <a:gd name="T0" fmla="*/ 47 w 51"/>
                <a:gd name="T1" fmla="*/ 3 h 51"/>
                <a:gd name="T2" fmla="*/ 47 w 51"/>
                <a:gd name="T3" fmla="*/ 17 h 51"/>
                <a:gd name="T4" fmla="*/ 18 w 51"/>
                <a:gd name="T5" fmla="*/ 47 h 51"/>
                <a:gd name="T6" fmla="*/ 4 w 51"/>
                <a:gd name="T7" fmla="*/ 48 h 51"/>
                <a:gd name="T8" fmla="*/ 4 w 51"/>
                <a:gd name="T9" fmla="*/ 34 h 51"/>
                <a:gd name="T10" fmla="*/ 33 w 51"/>
                <a:gd name="T11" fmla="*/ 4 h 51"/>
                <a:gd name="T12" fmla="*/ 47 w 51"/>
                <a:gd name="T13" fmla="*/ 3 h 51"/>
              </a:gdLst>
              <a:ahLst/>
              <a:cxnLst>
                <a:cxn ang="0">
                  <a:pos x="T0" y="T1"/>
                </a:cxn>
                <a:cxn ang="0">
                  <a:pos x="T2" y="T3"/>
                </a:cxn>
                <a:cxn ang="0">
                  <a:pos x="T4" y="T5"/>
                </a:cxn>
                <a:cxn ang="0">
                  <a:pos x="T6" y="T7"/>
                </a:cxn>
                <a:cxn ang="0">
                  <a:pos x="T8" y="T9"/>
                </a:cxn>
                <a:cxn ang="0">
                  <a:pos x="T10" y="T11"/>
                </a:cxn>
                <a:cxn ang="0">
                  <a:pos x="T12" y="T13"/>
                </a:cxn>
              </a:cxnLst>
              <a:rect l="0" t="0" r="r" b="b"/>
              <a:pathLst>
                <a:path w="51" h="51">
                  <a:moveTo>
                    <a:pt x="47" y="3"/>
                  </a:moveTo>
                  <a:cubicBezTo>
                    <a:pt x="51" y="7"/>
                    <a:pt x="51" y="13"/>
                    <a:pt x="47" y="17"/>
                  </a:cubicBezTo>
                  <a:cubicBezTo>
                    <a:pt x="18" y="47"/>
                    <a:pt x="18" y="47"/>
                    <a:pt x="18" y="47"/>
                  </a:cubicBezTo>
                  <a:cubicBezTo>
                    <a:pt x="14" y="51"/>
                    <a:pt x="8" y="51"/>
                    <a:pt x="4" y="48"/>
                  </a:cubicBezTo>
                  <a:cubicBezTo>
                    <a:pt x="0" y="44"/>
                    <a:pt x="0" y="38"/>
                    <a:pt x="4" y="34"/>
                  </a:cubicBezTo>
                  <a:cubicBezTo>
                    <a:pt x="33" y="4"/>
                    <a:pt x="33" y="4"/>
                    <a:pt x="33" y="4"/>
                  </a:cubicBezTo>
                  <a:cubicBezTo>
                    <a:pt x="37" y="0"/>
                    <a:pt x="43" y="0"/>
                    <a:pt x="4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nvGrpSpPr>
            <p:cNvPr id="16" name="Group 21">
              <a:extLst>
                <a:ext uri="{FF2B5EF4-FFF2-40B4-BE49-F238E27FC236}">
                  <a16:creationId xmlns:a16="http://schemas.microsoft.com/office/drawing/2014/main" id="{1CBC8A3D-7B89-410E-AA7D-32489F09DED0}"/>
                </a:ext>
              </a:extLst>
            </p:cNvPr>
            <p:cNvGrpSpPr/>
            <p:nvPr/>
          </p:nvGrpSpPr>
          <p:grpSpPr>
            <a:xfrm>
              <a:off x="693381" y="1615765"/>
              <a:ext cx="1283025" cy="1279179"/>
              <a:chOff x="693381" y="1615765"/>
              <a:chExt cx="1283025" cy="1279179"/>
            </a:xfrm>
            <a:grpFill/>
          </p:grpSpPr>
          <p:sp>
            <p:nvSpPr>
              <p:cNvPr id="17" name="Freeform 23">
                <a:extLst>
                  <a:ext uri="{FF2B5EF4-FFF2-40B4-BE49-F238E27FC236}">
                    <a16:creationId xmlns:a16="http://schemas.microsoft.com/office/drawing/2014/main" id="{5FF1BC3A-B334-4384-ABF9-E89F35A2A755}"/>
                  </a:ext>
                </a:extLst>
              </p:cNvPr>
              <p:cNvSpPr>
                <a:spLocks/>
              </p:cNvSpPr>
              <p:nvPr/>
            </p:nvSpPr>
            <p:spPr bwMode="auto">
              <a:xfrm>
                <a:off x="693381" y="1615765"/>
                <a:ext cx="1283025" cy="1279179"/>
              </a:xfrm>
              <a:custGeom>
                <a:avLst/>
                <a:gdLst>
                  <a:gd name="T0" fmla="*/ 86 w 90"/>
                  <a:gd name="T1" fmla="*/ 38 h 90"/>
                  <a:gd name="T2" fmla="*/ 86 w 90"/>
                  <a:gd name="T3" fmla="*/ 52 h 90"/>
                  <a:gd name="T4" fmla="*/ 52 w 90"/>
                  <a:gd name="T5" fmla="*/ 86 h 90"/>
                  <a:gd name="T6" fmla="*/ 38 w 90"/>
                  <a:gd name="T7" fmla="*/ 86 h 90"/>
                  <a:gd name="T8" fmla="*/ 4 w 90"/>
                  <a:gd name="T9" fmla="*/ 52 h 90"/>
                  <a:gd name="T10" fmla="*/ 4 w 90"/>
                  <a:gd name="T11" fmla="*/ 38 h 90"/>
                  <a:gd name="T12" fmla="*/ 38 w 90"/>
                  <a:gd name="T13" fmla="*/ 4 h 90"/>
                  <a:gd name="T14" fmla="*/ 52 w 90"/>
                  <a:gd name="T15" fmla="*/ 4 h 90"/>
                  <a:gd name="T16" fmla="*/ 86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6" y="38"/>
                    </a:moveTo>
                    <a:cubicBezTo>
                      <a:pt x="90" y="42"/>
                      <a:pt x="90" y="48"/>
                      <a:pt x="86" y="52"/>
                    </a:cubicBezTo>
                    <a:cubicBezTo>
                      <a:pt x="52" y="86"/>
                      <a:pt x="52" y="86"/>
                      <a:pt x="52" y="86"/>
                    </a:cubicBezTo>
                    <a:cubicBezTo>
                      <a:pt x="48" y="90"/>
                      <a:pt x="42" y="90"/>
                      <a:pt x="38" y="86"/>
                    </a:cubicBezTo>
                    <a:cubicBezTo>
                      <a:pt x="4" y="52"/>
                      <a:pt x="4" y="52"/>
                      <a:pt x="4" y="52"/>
                    </a:cubicBezTo>
                    <a:cubicBezTo>
                      <a:pt x="0" y="48"/>
                      <a:pt x="0" y="42"/>
                      <a:pt x="4" y="38"/>
                    </a:cubicBezTo>
                    <a:cubicBezTo>
                      <a:pt x="38" y="4"/>
                      <a:pt x="38" y="4"/>
                      <a:pt x="38" y="4"/>
                    </a:cubicBezTo>
                    <a:cubicBezTo>
                      <a:pt x="42" y="0"/>
                      <a:pt x="48" y="0"/>
                      <a:pt x="52" y="4"/>
                    </a:cubicBezTo>
                    <a:lnTo>
                      <a:pt x="86" y="38"/>
                    </a:lnTo>
                    <a:close/>
                  </a:path>
                </a:pathLst>
              </a:custGeom>
              <a:grpFill/>
              <a:ln>
                <a:noFill/>
              </a:ln>
            </p:spPr>
            <p:txBody>
              <a:bodyPr vert="horz" wrap="square" lIns="91440" tIns="45720" rIns="91440" bIns="45720" numCol="1" anchor="ctr" anchorCtr="0" compatLnSpc="1">
                <a:prstTxWarp prst="textNoShape">
                  <a:avLst/>
                </a:prstTxWarp>
              </a:bodyPr>
              <a:lstStyle/>
              <a:p>
                <a:pPr algn="ctr"/>
                <a:r>
                  <a:rPr lang="en-US" sz="2400" b="1" dirty="0">
                    <a:solidFill>
                      <a:schemeClr val="bg1"/>
                    </a:solidFill>
                  </a:rPr>
                  <a:t>01</a:t>
                </a:r>
              </a:p>
            </p:txBody>
          </p:sp>
          <p:sp>
            <p:nvSpPr>
              <p:cNvPr id="23" name="Freeform 23">
                <a:extLst>
                  <a:ext uri="{FF2B5EF4-FFF2-40B4-BE49-F238E27FC236}">
                    <a16:creationId xmlns:a16="http://schemas.microsoft.com/office/drawing/2014/main" id="{8F05FFD4-0532-4DAD-A258-FF57B3A1F030}"/>
                  </a:ext>
                </a:extLst>
              </p:cNvPr>
              <p:cNvSpPr>
                <a:spLocks/>
              </p:cNvSpPr>
              <p:nvPr/>
            </p:nvSpPr>
            <p:spPr bwMode="auto">
              <a:xfrm>
                <a:off x="794868" y="1716947"/>
                <a:ext cx="1080052" cy="1076814"/>
              </a:xfrm>
              <a:custGeom>
                <a:avLst/>
                <a:gdLst>
                  <a:gd name="T0" fmla="*/ 86 w 90"/>
                  <a:gd name="T1" fmla="*/ 38 h 90"/>
                  <a:gd name="T2" fmla="*/ 86 w 90"/>
                  <a:gd name="T3" fmla="*/ 52 h 90"/>
                  <a:gd name="T4" fmla="*/ 52 w 90"/>
                  <a:gd name="T5" fmla="*/ 86 h 90"/>
                  <a:gd name="T6" fmla="*/ 38 w 90"/>
                  <a:gd name="T7" fmla="*/ 86 h 90"/>
                  <a:gd name="T8" fmla="*/ 4 w 90"/>
                  <a:gd name="T9" fmla="*/ 52 h 90"/>
                  <a:gd name="T10" fmla="*/ 4 w 90"/>
                  <a:gd name="T11" fmla="*/ 38 h 90"/>
                  <a:gd name="T12" fmla="*/ 38 w 90"/>
                  <a:gd name="T13" fmla="*/ 4 h 90"/>
                  <a:gd name="T14" fmla="*/ 52 w 90"/>
                  <a:gd name="T15" fmla="*/ 4 h 90"/>
                  <a:gd name="T16" fmla="*/ 86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6" y="38"/>
                    </a:moveTo>
                    <a:cubicBezTo>
                      <a:pt x="90" y="42"/>
                      <a:pt x="90" y="48"/>
                      <a:pt x="86" y="52"/>
                    </a:cubicBezTo>
                    <a:cubicBezTo>
                      <a:pt x="52" y="86"/>
                      <a:pt x="52" y="86"/>
                      <a:pt x="52" y="86"/>
                    </a:cubicBezTo>
                    <a:cubicBezTo>
                      <a:pt x="48" y="90"/>
                      <a:pt x="42" y="90"/>
                      <a:pt x="38" y="86"/>
                    </a:cubicBezTo>
                    <a:cubicBezTo>
                      <a:pt x="4" y="52"/>
                      <a:pt x="4" y="52"/>
                      <a:pt x="4" y="52"/>
                    </a:cubicBezTo>
                    <a:cubicBezTo>
                      <a:pt x="0" y="48"/>
                      <a:pt x="0" y="42"/>
                      <a:pt x="4" y="38"/>
                    </a:cubicBezTo>
                    <a:cubicBezTo>
                      <a:pt x="38" y="4"/>
                      <a:pt x="38" y="4"/>
                      <a:pt x="38" y="4"/>
                    </a:cubicBezTo>
                    <a:cubicBezTo>
                      <a:pt x="42" y="0"/>
                      <a:pt x="48" y="0"/>
                      <a:pt x="52" y="4"/>
                    </a:cubicBezTo>
                    <a:lnTo>
                      <a:pt x="86" y="38"/>
                    </a:lnTo>
                    <a:close/>
                  </a:path>
                </a:pathLst>
              </a:custGeom>
              <a:grpFill/>
              <a:ln w="19050">
                <a:solidFill>
                  <a:schemeClr val="bg1"/>
                </a:solidFill>
              </a:ln>
            </p:spPr>
            <p:txBody>
              <a:bodyPr vert="horz" wrap="square" lIns="91440" tIns="45720" rIns="91440" bIns="45720" numCol="1" anchor="t" anchorCtr="0" compatLnSpc="1">
                <a:prstTxWarp prst="textNoShape">
                  <a:avLst/>
                </a:prstTxWarp>
              </a:bodyPr>
              <a:lstStyle/>
              <a:p>
                <a:endParaRPr lang="en-US" sz="2400" b="1" dirty="0">
                  <a:solidFill>
                    <a:schemeClr val="bg1"/>
                  </a:solidFill>
                </a:endParaRPr>
              </a:p>
            </p:txBody>
          </p:sp>
        </p:grpSp>
        <p:grpSp>
          <p:nvGrpSpPr>
            <p:cNvPr id="24" name="Group 23">
              <a:extLst>
                <a:ext uri="{FF2B5EF4-FFF2-40B4-BE49-F238E27FC236}">
                  <a16:creationId xmlns:a16="http://schemas.microsoft.com/office/drawing/2014/main" id="{9A60B9B1-2F01-49BF-8BFB-56F9B09E12DF}"/>
                </a:ext>
              </a:extLst>
            </p:cNvPr>
            <p:cNvGrpSpPr/>
            <p:nvPr/>
          </p:nvGrpSpPr>
          <p:grpSpPr>
            <a:xfrm>
              <a:off x="1549586" y="2511703"/>
              <a:ext cx="1283025" cy="1279179"/>
              <a:chOff x="1549586" y="2511703"/>
              <a:chExt cx="1283025" cy="1279179"/>
            </a:xfrm>
            <a:grpFill/>
          </p:grpSpPr>
          <p:sp>
            <p:nvSpPr>
              <p:cNvPr id="25" name="Freeform 25">
                <a:extLst>
                  <a:ext uri="{FF2B5EF4-FFF2-40B4-BE49-F238E27FC236}">
                    <a16:creationId xmlns:a16="http://schemas.microsoft.com/office/drawing/2014/main" id="{07DA693E-30D2-4B6B-B4F7-07DE3ED39CE9}"/>
                  </a:ext>
                </a:extLst>
              </p:cNvPr>
              <p:cNvSpPr>
                <a:spLocks/>
              </p:cNvSpPr>
              <p:nvPr/>
            </p:nvSpPr>
            <p:spPr bwMode="auto">
              <a:xfrm>
                <a:off x="1549586" y="2511703"/>
                <a:ext cx="1283025" cy="1279179"/>
              </a:xfrm>
              <a:custGeom>
                <a:avLst/>
                <a:gdLst>
                  <a:gd name="T0" fmla="*/ 86 w 90"/>
                  <a:gd name="T1" fmla="*/ 38 h 90"/>
                  <a:gd name="T2" fmla="*/ 86 w 90"/>
                  <a:gd name="T3" fmla="*/ 52 h 90"/>
                  <a:gd name="T4" fmla="*/ 52 w 90"/>
                  <a:gd name="T5" fmla="*/ 86 h 90"/>
                  <a:gd name="T6" fmla="*/ 38 w 90"/>
                  <a:gd name="T7" fmla="*/ 86 h 90"/>
                  <a:gd name="T8" fmla="*/ 4 w 90"/>
                  <a:gd name="T9" fmla="*/ 52 h 90"/>
                  <a:gd name="T10" fmla="*/ 4 w 90"/>
                  <a:gd name="T11" fmla="*/ 38 h 90"/>
                  <a:gd name="T12" fmla="*/ 38 w 90"/>
                  <a:gd name="T13" fmla="*/ 4 h 90"/>
                  <a:gd name="T14" fmla="*/ 52 w 90"/>
                  <a:gd name="T15" fmla="*/ 4 h 90"/>
                  <a:gd name="T16" fmla="*/ 86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6" y="38"/>
                    </a:moveTo>
                    <a:cubicBezTo>
                      <a:pt x="90" y="42"/>
                      <a:pt x="90" y="48"/>
                      <a:pt x="86" y="52"/>
                    </a:cubicBezTo>
                    <a:cubicBezTo>
                      <a:pt x="52" y="86"/>
                      <a:pt x="52" y="86"/>
                      <a:pt x="52" y="86"/>
                    </a:cubicBezTo>
                    <a:cubicBezTo>
                      <a:pt x="48" y="90"/>
                      <a:pt x="42" y="90"/>
                      <a:pt x="38" y="86"/>
                    </a:cubicBezTo>
                    <a:cubicBezTo>
                      <a:pt x="4" y="52"/>
                      <a:pt x="4" y="52"/>
                      <a:pt x="4" y="52"/>
                    </a:cubicBezTo>
                    <a:cubicBezTo>
                      <a:pt x="0" y="48"/>
                      <a:pt x="0" y="42"/>
                      <a:pt x="4" y="38"/>
                    </a:cubicBezTo>
                    <a:cubicBezTo>
                      <a:pt x="38" y="4"/>
                      <a:pt x="38" y="4"/>
                      <a:pt x="38" y="4"/>
                    </a:cubicBezTo>
                    <a:cubicBezTo>
                      <a:pt x="42" y="0"/>
                      <a:pt x="48" y="0"/>
                      <a:pt x="52" y="4"/>
                    </a:cubicBezTo>
                    <a:lnTo>
                      <a:pt x="86" y="38"/>
                    </a:lnTo>
                    <a:close/>
                  </a:path>
                </a:pathLst>
              </a:custGeom>
              <a:grpFill/>
              <a:ln>
                <a:noFill/>
              </a:ln>
            </p:spPr>
            <p:txBody>
              <a:bodyPr vert="horz" wrap="square" lIns="91440" tIns="45720" rIns="91440" bIns="45720" numCol="1" anchor="ctr" anchorCtr="0" compatLnSpc="1">
                <a:prstTxWarp prst="textNoShape">
                  <a:avLst/>
                </a:prstTxWarp>
              </a:bodyPr>
              <a:lstStyle/>
              <a:p>
                <a:pPr algn="ctr"/>
                <a:r>
                  <a:rPr lang="en-US" sz="2400" b="1" dirty="0">
                    <a:solidFill>
                      <a:schemeClr val="bg1"/>
                    </a:solidFill>
                  </a:rPr>
                  <a:t>02</a:t>
                </a:r>
              </a:p>
            </p:txBody>
          </p:sp>
          <p:sp>
            <p:nvSpPr>
              <p:cNvPr id="26" name="Freeform 23">
                <a:extLst>
                  <a:ext uri="{FF2B5EF4-FFF2-40B4-BE49-F238E27FC236}">
                    <a16:creationId xmlns:a16="http://schemas.microsoft.com/office/drawing/2014/main" id="{E7612709-5CC1-41C6-934A-837C1FFC758F}"/>
                  </a:ext>
                </a:extLst>
              </p:cNvPr>
              <p:cNvSpPr>
                <a:spLocks/>
              </p:cNvSpPr>
              <p:nvPr/>
            </p:nvSpPr>
            <p:spPr bwMode="auto">
              <a:xfrm>
                <a:off x="1651072" y="2610248"/>
                <a:ext cx="1080052" cy="1076814"/>
              </a:xfrm>
              <a:custGeom>
                <a:avLst/>
                <a:gdLst>
                  <a:gd name="T0" fmla="*/ 86 w 90"/>
                  <a:gd name="T1" fmla="*/ 38 h 90"/>
                  <a:gd name="T2" fmla="*/ 86 w 90"/>
                  <a:gd name="T3" fmla="*/ 52 h 90"/>
                  <a:gd name="T4" fmla="*/ 52 w 90"/>
                  <a:gd name="T5" fmla="*/ 86 h 90"/>
                  <a:gd name="T6" fmla="*/ 38 w 90"/>
                  <a:gd name="T7" fmla="*/ 86 h 90"/>
                  <a:gd name="T8" fmla="*/ 4 w 90"/>
                  <a:gd name="T9" fmla="*/ 52 h 90"/>
                  <a:gd name="T10" fmla="*/ 4 w 90"/>
                  <a:gd name="T11" fmla="*/ 38 h 90"/>
                  <a:gd name="T12" fmla="*/ 38 w 90"/>
                  <a:gd name="T13" fmla="*/ 4 h 90"/>
                  <a:gd name="T14" fmla="*/ 52 w 90"/>
                  <a:gd name="T15" fmla="*/ 4 h 90"/>
                  <a:gd name="T16" fmla="*/ 86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6" y="38"/>
                    </a:moveTo>
                    <a:cubicBezTo>
                      <a:pt x="90" y="42"/>
                      <a:pt x="90" y="48"/>
                      <a:pt x="86" y="52"/>
                    </a:cubicBezTo>
                    <a:cubicBezTo>
                      <a:pt x="52" y="86"/>
                      <a:pt x="52" y="86"/>
                      <a:pt x="52" y="86"/>
                    </a:cubicBezTo>
                    <a:cubicBezTo>
                      <a:pt x="48" y="90"/>
                      <a:pt x="42" y="90"/>
                      <a:pt x="38" y="86"/>
                    </a:cubicBezTo>
                    <a:cubicBezTo>
                      <a:pt x="4" y="52"/>
                      <a:pt x="4" y="52"/>
                      <a:pt x="4" y="52"/>
                    </a:cubicBezTo>
                    <a:cubicBezTo>
                      <a:pt x="0" y="48"/>
                      <a:pt x="0" y="42"/>
                      <a:pt x="4" y="38"/>
                    </a:cubicBezTo>
                    <a:cubicBezTo>
                      <a:pt x="38" y="4"/>
                      <a:pt x="38" y="4"/>
                      <a:pt x="38" y="4"/>
                    </a:cubicBezTo>
                    <a:cubicBezTo>
                      <a:pt x="42" y="0"/>
                      <a:pt x="48" y="0"/>
                      <a:pt x="52" y="4"/>
                    </a:cubicBezTo>
                    <a:lnTo>
                      <a:pt x="86" y="38"/>
                    </a:lnTo>
                    <a:close/>
                  </a:path>
                </a:pathLst>
              </a:custGeom>
              <a:grpFill/>
              <a:ln w="19050">
                <a:solidFill>
                  <a:schemeClr val="bg1"/>
                </a:solidFill>
              </a:ln>
            </p:spPr>
            <p:txBody>
              <a:bodyPr vert="horz" wrap="square" lIns="91440" tIns="45720" rIns="91440" bIns="45720" numCol="1" anchor="ctr" anchorCtr="0" compatLnSpc="1">
                <a:prstTxWarp prst="textNoShape">
                  <a:avLst/>
                </a:prstTxWarp>
              </a:bodyPr>
              <a:lstStyle/>
              <a:p>
                <a:pPr algn="ctr"/>
                <a:endParaRPr lang="en-US" sz="2400" b="1">
                  <a:solidFill>
                    <a:schemeClr val="bg1"/>
                  </a:solidFill>
                </a:endParaRPr>
              </a:p>
            </p:txBody>
          </p:sp>
        </p:grpSp>
        <p:grpSp>
          <p:nvGrpSpPr>
            <p:cNvPr id="27" name="Group 25">
              <a:extLst>
                <a:ext uri="{FF2B5EF4-FFF2-40B4-BE49-F238E27FC236}">
                  <a16:creationId xmlns:a16="http://schemas.microsoft.com/office/drawing/2014/main" id="{7F79D13C-3F5D-45DD-851F-B7B9039B547E}"/>
                </a:ext>
              </a:extLst>
            </p:cNvPr>
            <p:cNvGrpSpPr/>
            <p:nvPr/>
          </p:nvGrpSpPr>
          <p:grpSpPr>
            <a:xfrm>
              <a:off x="707480" y="3478136"/>
              <a:ext cx="1284306" cy="1280461"/>
              <a:chOff x="707480" y="3478136"/>
              <a:chExt cx="1284306" cy="1280461"/>
            </a:xfrm>
            <a:grpFill/>
          </p:grpSpPr>
          <p:sp>
            <p:nvSpPr>
              <p:cNvPr id="28" name="Freeform 27">
                <a:extLst>
                  <a:ext uri="{FF2B5EF4-FFF2-40B4-BE49-F238E27FC236}">
                    <a16:creationId xmlns:a16="http://schemas.microsoft.com/office/drawing/2014/main" id="{304E103C-9972-48E2-A929-83A439965B91}"/>
                  </a:ext>
                </a:extLst>
              </p:cNvPr>
              <p:cNvSpPr>
                <a:spLocks/>
              </p:cNvSpPr>
              <p:nvPr/>
            </p:nvSpPr>
            <p:spPr bwMode="auto">
              <a:xfrm>
                <a:off x="707480" y="3478136"/>
                <a:ext cx="1284306" cy="1280461"/>
              </a:xfrm>
              <a:custGeom>
                <a:avLst/>
                <a:gdLst>
                  <a:gd name="T0" fmla="*/ 86 w 90"/>
                  <a:gd name="T1" fmla="*/ 38 h 90"/>
                  <a:gd name="T2" fmla="*/ 86 w 90"/>
                  <a:gd name="T3" fmla="*/ 51 h 90"/>
                  <a:gd name="T4" fmla="*/ 51 w 90"/>
                  <a:gd name="T5" fmla="*/ 86 h 90"/>
                  <a:gd name="T6" fmla="*/ 38 w 90"/>
                  <a:gd name="T7" fmla="*/ 86 h 90"/>
                  <a:gd name="T8" fmla="*/ 3 w 90"/>
                  <a:gd name="T9" fmla="*/ 51 h 90"/>
                  <a:gd name="T10" fmla="*/ 3 w 90"/>
                  <a:gd name="T11" fmla="*/ 38 h 90"/>
                  <a:gd name="T12" fmla="*/ 38 w 90"/>
                  <a:gd name="T13" fmla="*/ 3 h 90"/>
                  <a:gd name="T14" fmla="*/ 51 w 90"/>
                  <a:gd name="T15" fmla="*/ 3 h 90"/>
                  <a:gd name="T16" fmla="*/ 86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6" y="38"/>
                    </a:moveTo>
                    <a:cubicBezTo>
                      <a:pt x="90" y="42"/>
                      <a:pt x="90" y="48"/>
                      <a:pt x="86" y="51"/>
                    </a:cubicBezTo>
                    <a:cubicBezTo>
                      <a:pt x="51" y="86"/>
                      <a:pt x="51" y="86"/>
                      <a:pt x="51" y="86"/>
                    </a:cubicBezTo>
                    <a:cubicBezTo>
                      <a:pt x="48" y="90"/>
                      <a:pt x="42" y="90"/>
                      <a:pt x="38" y="86"/>
                    </a:cubicBezTo>
                    <a:cubicBezTo>
                      <a:pt x="3" y="51"/>
                      <a:pt x="3" y="51"/>
                      <a:pt x="3" y="51"/>
                    </a:cubicBezTo>
                    <a:cubicBezTo>
                      <a:pt x="0" y="48"/>
                      <a:pt x="0" y="42"/>
                      <a:pt x="3" y="38"/>
                    </a:cubicBezTo>
                    <a:cubicBezTo>
                      <a:pt x="38" y="3"/>
                      <a:pt x="38" y="3"/>
                      <a:pt x="38" y="3"/>
                    </a:cubicBezTo>
                    <a:cubicBezTo>
                      <a:pt x="42" y="0"/>
                      <a:pt x="48" y="0"/>
                      <a:pt x="51" y="3"/>
                    </a:cubicBezTo>
                    <a:lnTo>
                      <a:pt x="86" y="38"/>
                    </a:lnTo>
                    <a:close/>
                  </a:path>
                </a:pathLst>
              </a:custGeom>
              <a:grpFill/>
              <a:ln>
                <a:noFill/>
              </a:ln>
            </p:spPr>
            <p:txBody>
              <a:bodyPr vert="horz" wrap="square" lIns="91440" tIns="45720" rIns="91440" bIns="45720" numCol="1" anchor="ctr" anchorCtr="0" compatLnSpc="1">
                <a:prstTxWarp prst="textNoShape">
                  <a:avLst/>
                </a:prstTxWarp>
              </a:bodyPr>
              <a:lstStyle/>
              <a:p>
                <a:pPr algn="ctr"/>
                <a:r>
                  <a:rPr lang="en-US" sz="2400" b="1" dirty="0">
                    <a:solidFill>
                      <a:schemeClr val="bg1"/>
                    </a:solidFill>
                  </a:rPr>
                  <a:t>03</a:t>
                </a:r>
              </a:p>
            </p:txBody>
          </p:sp>
          <p:sp>
            <p:nvSpPr>
              <p:cNvPr id="29" name="Freeform 23">
                <a:extLst>
                  <a:ext uri="{FF2B5EF4-FFF2-40B4-BE49-F238E27FC236}">
                    <a16:creationId xmlns:a16="http://schemas.microsoft.com/office/drawing/2014/main" id="{DF428911-32D8-4D11-BD64-BB0F7575F359}"/>
                  </a:ext>
                </a:extLst>
              </p:cNvPr>
              <p:cNvSpPr>
                <a:spLocks/>
              </p:cNvSpPr>
              <p:nvPr/>
            </p:nvSpPr>
            <p:spPr bwMode="auto">
              <a:xfrm>
                <a:off x="809607" y="3584447"/>
                <a:ext cx="1080052" cy="1076814"/>
              </a:xfrm>
              <a:custGeom>
                <a:avLst/>
                <a:gdLst>
                  <a:gd name="T0" fmla="*/ 86 w 90"/>
                  <a:gd name="T1" fmla="*/ 38 h 90"/>
                  <a:gd name="T2" fmla="*/ 86 w 90"/>
                  <a:gd name="T3" fmla="*/ 52 h 90"/>
                  <a:gd name="T4" fmla="*/ 52 w 90"/>
                  <a:gd name="T5" fmla="*/ 86 h 90"/>
                  <a:gd name="T6" fmla="*/ 38 w 90"/>
                  <a:gd name="T7" fmla="*/ 86 h 90"/>
                  <a:gd name="T8" fmla="*/ 4 w 90"/>
                  <a:gd name="T9" fmla="*/ 52 h 90"/>
                  <a:gd name="T10" fmla="*/ 4 w 90"/>
                  <a:gd name="T11" fmla="*/ 38 h 90"/>
                  <a:gd name="T12" fmla="*/ 38 w 90"/>
                  <a:gd name="T13" fmla="*/ 4 h 90"/>
                  <a:gd name="T14" fmla="*/ 52 w 90"/>
                  <a:gd name="T15" fmla="*/ 4 h 90"/>
                  <a:gd name="T16" fmla="*/ 86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6" y="38"/>
                    </a:moveTo>
                    <a:cubicBezTo>
                      <a:pt x="90" y="42"/>
                      <a:pt x="90" y="48"/>
                      <a:pt x="86" y="52"/>
                    </a:cubicBezTo>
                    <a:cubicBezTo>
                      <a:pt x="52" y="86"/>
                      <a:pt x="52" y="86"/>
                      <a:pt x="52" y="86"/>
                    </a:cubicBezTo>
                    <a:cubicBezTo>
                      <a:pt x="48" y="90"/>
                      <a:pt x="42" y="90"/>
                      <a:pt x="38" y="86"/>
                    </a:cubicBezTo>
                    <a:cubicBezTo>
                      <a:pt x="4" y="52"/>
                      <a:pt x="4" y="52"/>
                      <a:pt x="4" y="52"/>
                    </a:cubicBezTo>
                    <a:cubicBezTo>
                      <a:pt x="0" y="48"/>
                      <a:pt x="0" y="42"/>
                      <a:pt x="4" y="38"/>
                    </a:cubicBezTo>
                    <a:cubicBezTo>
                      <a:pt x="38" y="4"/>
                      <a:pt x="38" y="4"/>
                      <a:pt x="38" y="4"/>
                    </a:cubicBezTo>
                    <a:cubicBezTo>
                      <a:pt x="42" y="0"/>
                      <a:pt x="48" y="0"/>
                      <a:pt x="52" y="4"/>
                    </a:cubicBezTo>
                    <a:lnTo>
                      <a:pt x="86" y="38"/>
                    </a:lnTo>
                    <a:close/>
                  </a:path>
                </a:pathLst>
              </a:custGeom>
              <a:grpFill/>
              <a:ln w="19050">
                <a:solidFill>
                  <a:schemeClr val="bg1"/>
                </a:solidFill>
              </a:ln>
            </p:spPr>
            <p:txBody>
              <a:bodyPr vert="horz" wrap="square" lIns="91440" tIns="45720" rIns="91440" bIns="45720" numCol="1" anchor="ctr" anchorCtr="0" compatLnSpc="1">
                <a:prstTxWarp prst="textNoShape">
                  <a:avLst/>
                </a:prstTxWarp>
              </a:bodyPr>
              <a:lstStyle/>
              <a:p>
                <a:pPr algn="ctr"/>
                <a:endParaRPr lang="en-US" sz="2400" b="1">
                  <a:solidFill>
                    <a:schemeClr val="bg1"/>
                  </a:solidFill>
                </a:endParaRPr>
              </a:p>
            </p:txBody>
          </p:sp>
        </p:grpSp>
        <p:grpSp>
          <p:nvGrpSpPr>
            <p:cNvPr id="30" name="Group 27">
              <a:extLst>
                <a:ext uri="{FF2B5EF4-FFF2-40B4-BE49-F238E27FC236}">
                  <a16:creationId xmlns:a16="http://schemas.microsoft.com/office/drawing/2014/main" id="{69DA1E45-2384-47D2-8543-65DFA817AE42}"/>
                </a:ext>
              </a:extLst>
            </p:cNvPr>
            <p:cNvGrpSpPr/>
            <p:nvPr/>
          </p:nvGrpSpPr>
          <p:grpSpPr>
            <a:xfrm>
              <a:off x="1591883" y="4403554"/>
              <a:ext cx="1284306" cy="1279179"/>
              <a:chOff x="1591883" y="4403554"/>
              <a:chExt cx="1284306" cy="1279179"/>
            </a:xfrm>
            <a:grpFill/>
          </p:grpSpPr>
          <p:sp>
            <p:nvSpPr>
              <p:cNvPr id="31" name="Freeform 21">
                <a:extLst>
                  <a:ext uri="{FF2B5EF4-FFF2-40B4-BE49-F238E27FC236}">
                    <a16:creationId xmlns:a16="http://schemas.microsoft.com/office/drawing/2014/main" id="{1DBF6A16-7EF2-40F1-8900-F8CC309ADE92}"/>
                  </a:ext>
                </a:extLst>
              </p:cNvPr>
              <p:cNvSpPr>
                <a:spLocks/>
              </p:cNvSpPr>
              <p:nvPr/>
            </p:nvSpPr>
            <p:spPr bwMode="auto">
              <a:xfrm>
                <a:off x="1591883" y="4403554"/>
                <a:ext cx="1284306" cy="1279179"/>
              </a:xfrm>
              <a:custGeom>
                <a:avLst/>
                <a:gdLst>
                  <a:gd name="T0" fmla="*/ 86 w 90"/>
                  <a:gd name="T1" fmla="*/ 38 h 90"/>
                  <a:gd name="T2" fmla="*/ 86 w 90"/>
                  <a:gd name="T3" fmla="*/ 52 h 90"/>
                  <a:gd name="T4" fmla="*/ 51 w 90"/>
                  <a:gd name="T5" fmla="*/ 86 h 90"/>
                  <a:gd name="T6" fmla="*/ 38 w 90"/>
                  <a:gd name="T7" fmla="*/ 86 h 90"/>
                  <a:gd name="T8" fmla="*/ 3 w 90"/>
                  <a:gd name="T9" fmla="*/ 52 h 90"/>
                  <a:gd name="T10" fmla="*/ 3 w 90"/>
                  <a:gd name="T11" fmla="*/ 38 h 90"/>
                  <a:gd name="T12" fmla="*/ 38 w 90"/>
                  <a:gd name="T13" fmla="*/ 4 h 90"/>
                  <a:gd name="T14" fmla="*/ 51 w 90"/>
                  <a:gd name="T15" fmla="*/ 4 h 90"/>
                  <a:gd name="T16" fmla="*/ 86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6" y="38"/>
                    </a:moveTo>
                    <a:cubicBezTo>
                      <a:pt x="90" y="42"/>
                      <a:pt x="90" y="48"/>
                      <a:pt x="86" y="52"/>
                    </a:cubicBezTo>
                    <a:cubicBezTo>
                      <a:pt x="51" y="86"/>
                      <a:pt x="51" y="86"/>
                      <a:pt x="51" y="86"/>
                    </a:cubicBezTo>
                    <a:cubicBezTo>
                      <a:pt x="48" y="90"/>
                      <a:pt x="42" y="90"/>
                      <a:pt x="38" y="86"/>
                    </a:cubicBezTo>
                    <a:cubicBezTo>
                      <a:pt x="3" y="52"/>
                      <a:pt x="3" y="52"/>
                      <a:pt x="3" y="52"/>
                    </a:cubicBezTo>
                    <a:cubicBezTo>
                      <a:pt x="0" y="48"/>
                      <a:pt x="0" y="42"/>
                      <a:pt x="3" y="38"/>
                    </a:cubicBezTo>
                    <a:cubicBezTo>
                      <a:pt x="38" y="4"/>
                      <a:pt x="38" y="4"/>
                      <a:pt x="38" y="4"/>
                    </a:cubicBezTo>
                    <a:cubicBezTo>
                      <a:pt x="42" y="0"/>
                      <a:pt x="48" y="0"/>
                      <a:pt x="51" y="4"/>
                    </a:cubicBezTo>
                    <a:lnTo>
                      <a:pt x="86" y="38"/>
                    </a:lnTo>
                    <a:close/>
                  </a:path>
                </a:pathLst>
              </a:custGeom>
              <a:grpFill/>
              <a:ln>
                <a:noFill/>
              </a:ln>
            </p:spPr>
            <p:txBody>
              <a:bodyPr vert="horz" wrap="square" lIns="91440" tIns="45720" rIns="91440" bIns="45720" numCol="1" anchor="ctr" anchorCtr="0" compatLnSpc="1">
                <a:prstTxWarp prst="textNoShape">
                  <a:avLst/>
                </a:prstTxWarp>
              </a:bodyPr>
              <a:lstStyle/>
              <a:p>
                <a:pPr algn="ctr"/>
                <a:r>
                  <a:rPr lang="en-US" sz="2400" b="1" dirty="0">
                    <a:solidFill>
                      <a:schemeClr val="bg1"/>
                    </a:solidFill>
                  </a:rPr>
                  <a:t>04</a:t>
                </a:r>
              </a:p>
            </p:txBody>
          </p:sp>
          <p:sp>
            <p:nvSpPr>
              <p:cNvPr id="32" name="Freeform 23">
                <a:extLst>
                  <a:ext uri="{FF2B5EF4-FFF2-40B4-BE49-F238E27FC236}">
                    <a16:creationId xmlns:a16="http://schemas.microsoft.com/office/drawing/2014/main" id="{38670B44-C086-487F-822F-DFF818C7F5CD}"/>
                  </a:ext>
                </a:extLst>
              </p:cNvPr>
              <p:cNvSpPr>
                <a:spLocks/>
              </p:cNvSpPr>
              <p:nvPr/>
            </p:nvSpPr>
            <p:spPr bwMode="auto">
              <a:xfrm>
                <a:off x="1694009" y="4504737"/>
                <a:ext cx="1080052" cy="1076814"/>
              </a:xfrm>
              <a:custGeom>
                <a:avLst/>
                <a:gdLst>
                  <a:gd name="T0" fmla="*/ 86 w 90"/>
                  <a:gd name="T1" fmla="*/ 38 h 90"/>
                  <a:gd name="T2" fmla="*/ 86 w 90"/>
                  <a:gd name="T3" fmla="*/ 52 h 90"/>
                  <a:gd name="T4" fmla="*/ 52 w 90"/>
                  <a:gd name="T5" fmla="*/ 86 h 90"/>
                  <a:gd name="T6" fmla="*/ 38 w 90"/>
                  <a:gd name="T7" fmla="*/ 86 h 90"/>
                  <a:gd name="T8" fmla="*/ 4 w 90"/>
                  <a:gd name="T9" fmla="*/ 52 h 90"/>
                  <a:gd name="T10" fmla="*/ 4 w 90"/>
                  <a:gd name="T11" fmla="*/ 38 h 90"/>
                  <a:gd name="T12" fmla="*/ 38 w 90"/>
                  <a:gd name="T13" fmla="*/ 4 h 90"/>
                  <a:gd name="T14" fmla="*/ 52 w 90"/>
                  <a:gd name="T15" fmla="*/ 4 h 90"/>
                  <a:gd name="T16" fmla="*/ 86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6" y="38"/>
                    </a:moveTo>
                    <a:cubicBezTo>
                      <a:pt x="90" y="42"/>
                      <a:pt x="90" y="48"/>
                      <a:pt x="86" y="52"/>
                    </a:cubicBezTo>
                    <a:cubicBezTo>
                      <a:pt x="52" y="86"/>
                      <a:pt x="52" y="86"/>
                      <a:pt x="52" y="86"/>
                    </a:cubicBezTo>
                    <a:cubicBezTo>
                      <a:pt x="48" y="90"/>
                      <a:pt x="42" y="90"/>
                      <a:pt x="38" y="86"/>
                    </a:cubicBezTo>
                    <a:cubicBezTo>
                      <a:pt x="4" y="52"/>
                      <a:pt x="4" y="52"/>
                      <a:pt x="4" y="52"/>
                    </a:cubicBezTo>
                    <a:cubicBezTo>
                      <a:pt x="0" y="48"/>
                      <a:pt x="0" y="42"/>
                      <a:pt x="4" y="38"/>
                    </a:cubicBezTo>
                    <a:cubicBezTo>
                      <a:pt x="38" y="4"/>
                      <a:pt x="38" y="4"/>
                      <a:pt x="38" y="4"/>
                    </a:cubicBezTo>
                    <a:cubicBezTo>
                      <a:pt x="42" y="0"/>
                      <a:pt x="48" y="0"/>
                      <a:pt x="52" y="4"/>
                    </a:cubicBezTo>
                    <a:lnTo>
                      <a:pt x="86" y="38"/>
                    </a:lnTo>
                    <a:close/>
                  </a:path>
                </a:pathLst>
              </a:custGeom>
              <a:grpFill/>
              <a:ln w="19050">
                <a:solidFill>
                  <a:schemeClr val="bg1"/>
                </a:solidFill>
              </a:ln>
            </p:spPr>
            <p:txBody>
              <a:bodyPr vert="horz" wrap="square" lIns="91440" tIns="45720" rIns="91440" bIns="45720" numCol="1" anchor="ctr" anchorCtr="0" compatLnSpc="1">
                <a:prstTxWarp prst="textNoShape">
                  <a:avLst/>
                </a:prstTxWarp>
              </a:bodyPr>
              <a:lstStyle/>
              <a:p>
                <a:pPr algn="ctr"/>
                <a:endParaRPr lang="en-US" sz="2400" b="1">
                  <a:solidFill>
                    <a:schemeClr val="bg1"/>
                  </a:solidFill>
                </a:endParaRPr>
              </a:p>
            </p:txBody>
          </p:sp>
        </p:grpSp>
        <p:grpSp>
          <p:nvGrpSpPr>
            <p:cNvPr id="33" name="Group 58">
              <a:extLst>
                <a:ext uri="{FF2B5EF4-FFF2-40B4-BE49-F238E27FC236}">
                  <a16:creationId xmlns:a16="http://schemas.microsoft.com/office/drawing/2014/main" id="{2636BDBD-BA83-446F-A315-A8905091CD65}"/>
                </a:ext>
              </a:extLst>
            </p:cNvPr>
            <p:cNvGrpSpPr/>
            <p:nvPr/>
          </p:nvGrpSpPr>
          <p:grpSpPr>
            <a:xfrm>
              <a:off x="663901" y="5284112"/>
              <a:ext cx="1284306" cy="1280461"/>
              <a:chOff x="663901" y="5284112"/>
              <a:chExt cx="1284306" cy="1280461"/>
            </a:xfrm>
            <a:grpFill/>
          </p:grpSpPr>
          <p:sp>
            <p:nvSpPr>
              <p:cNvPr id="34" name="Freeform 19">
                <a:extLst>
                  <a:ext uri="{FF2B5EF4-FFF2-40B4-BE49-F238E27FC236}">
                    <a16:creationId xmlns:a16="http://schemas.microsoft.com/office/drawing/2014/main" id="{F55AF52D-95FE-41FA-BBD8-5EF7570A3BAF}"/>
                  </a:ext>
                </a:extLst>
              </p:cNvPr>
              <p:cNvSpPr>
                <a:spLocks/>
              </p:cNvSpPr>
              <p:nvPr/>
            </p:nvSpPr>
            <p:spPr bwMode="auto">
              <a:xfrm>
                <a:off x="663901" y="5284112"/>
                <a:ext cx="1284306" cy="1280461"/>
              </a:xfrm>
              <a:custGeom>
                <a:avLst/>
                <a:gdLst>
                  <a:gd name="T0" fmla="*/ 87 w 90"/>
                  <a:gd name="T1" fmla="*/ 38 h 90"/>
                  <a:gd name="T2" fmla="*/ 87 w 90"/>
                  <a:gd name="T3" fmla="*/ 52 h 90"/>
                  <a:gd name="T4" fmla="*/ 52 w 90"/>
                  <a:gd name="T5" fmla="*/ 86 h 90"/>
                  <a:gd name="T6" fmla="*/ 39 w 90"/>
                  <a:gd name="T7" fmla="*/ 86 h 90"/>
                  <a:gd name="T8" fmla="*/ 4 w 90"/>
                  <a:gd name="T9" fmla="*/ 52 h 90"/>
                  <a:gd name="T10" fmla="*/ 4 w 90"/>
                  <a:gd name="T11" fmla="*/ 38 h 90"/>
                  <a:gd name="T12" fmla="*/ 39 w 90"/>
                  <a:gd name="T13" fmla="*/ 4 h 90"/>
                  <a:gd name="T14" fmla="*/ 52 w 90"/>
                  <a:gd name="T15" fmla="*/ 4 h 90"/>
                  <a:gd name="T16" fmla="*/ 87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7" y="38"/>
                    </a:moveTo>
                    <a:cubicBezTo>
                      <a:pt x="90" y="42"/>
                      <a:pt x="90" y="48"/>
                      <a:pt x="87" y="52"/>
                    </a:cubicBezTo>
                    <a:cubicBezTo>
                      <a:pt x="52" y="86"/>
                      <a:pt x="52" y="86"/>
                      <a:pt x="52" y="86"/>
                    </a:cubicBezTo>
                    <a:cubicBezTo>
                      <a:pt x="48" y="90"/>
                      <a:pt x="42" y="90"/>
                      <a:pt x="39" y="86"/>
                    </a:cubicBezTo>
                    <a:cubicBezTo>
                      <a:pt x="4" y="52"/>
                      <a:pt x="4" y="52"/>
                      <a:pt x="4" y="52"/>
                    </a:cubicBezTo>
                    <a:cubicBezTo>
                      <a:pt x="0" y="48"/>
                      <a:pt x="0" y="42"/>
                      <a:pt x="4" y="38"/>
                    </a:cubicBezTo>
                    <a:cubicBezTo>
                      <a:pt x="39" y="4"/>
                      <a:pt x="39" y="4"/>
                      <a:pt x="39" y="4"/>
                    </a:cubicBezTo>
                    <a:cubicBezTo>
                      <a:pt x="42" y="0"/>
                      <a:pt x="48" y="0"/>
                      <a:pt x="52" y="4"/>
                    </a:cubicBezTo>
                    <a:lnTo>
                      <a:pt x="87" y="38"/>
                    </a:lnTo>
                    <a:close/>
                  </a:path>
                </a:pathLst>
              </a:custGeom>
              <a:grpFill/>
              <a:ln>
                <a:noFill/>
              </a:ln>
            </p:spPr>
            <p:txBody>
              <a:bodyPr vert="horz" wrap="square" lIns="91440" tIns="45720" rIns="91440" bIns="45720" numCol="1" anchor="ctr" anchorCtr="0" compatLnSpc="1">
                <a:prstTxWarp prst="textNoShape">
                  <a:avLst/>
                </a:prstTxWarp>
              </a:bodyPr>
              <a:lstStyle/>
              <a:p>
                <a:pPr algn="ctr"/>
                <a:r>
                  <a:rPr lang="en-US" sz="2400" b="1" dirty="0">
                    <a:solidFill>
                      <a:schemeClr val="bg1"/>
                    </a:solidFill>
                  </a:rPr>
                  <a:t>05</a:t>
                </a:r>
              </a:p>
            </p:txBody>
          </p:sp>
          <p:sp>
            <p:nvSpPr>
              <p:cNvPr id="35" name="Freeform 23">
                <a:extLst>
                  <a:ext uri="{FF2B5EF4-FFF2-40B4-BE49-F238E27FC236}">
                    <a16:creationId xmlns:a16="http://schemas.microsoft.com/office/drawing/2014/main" id="{163AABD6-D8A2-4CB6-A0D4-C4225A0BF1C7}"/>
                  </a:ext>
                </a:extLst>
              </p:cNvPr>
              <p:cNvSpPr>
                <a:spLocks/>
              </p:cNvSpPr>
              <p:nvPr/>
            </p:nvSpPr>
            <p:spPr bwMode="auto">
              <a:xfrm>
                <a:off x="760902" y="5385935"/>
                <a:ext cx="1080052" cy="1076814"/>
              </a:xfrm>
              <a:custGeom>
                <a:avLst/>
                <a:gdLst>
                  <a:gd name="T0" fmla="*/ 86 w 90"/>
                  <a:gd name="T1" fmla="*/ 38 h 90"/>
                  <a:gd name="T2" fmla="*/ 86 w 90"/>
                  <a:gd name="T3" fmla="*/ 52 h 90"/>
                  <a:gd name="T4" fmla="*/ 52 w 90"/>
                  <a:gd name="T5" fmla="*/ 86 h 90"/>
                  <a:gd name="T6" fmla="*/ 38 w 90"/>
                  <a:gd name="T7" fmla="*/ 86 h 90"/>
                  <a:gd name="T8" fmla="*/ 4 w 90"/>
                  <a:gd name="T9" fmla="*/ 52 h 90"/>
                  <a:gd name="T10" fmla="*/ 4 w 90"/>
                  <a:gd name="T11" fmla="*/ 38 h 90"/>
                  <a:gd name="T12" fmla="*/ 38 w 90"/>
                  <a:gd name="T13" fmla="*/ 4 h 90"/>
                  <a:gd name="T14" fmla="*/ 52 w 90"/>
                  <a:gd name="T15" fmla="*/ 4 h 90"/>
                  <a:gd name="T16" fmla="*/ 86 w 90"/>
                  <a:gd name="T17" fmla="*/ 3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90">
                    <a:moveTo>
                      <a:pt x="86" y="38"/>
                    </a:moveTo>
                    <a:cubicBezTo>
                      <a:pt x="90" y="42"/>
                      <a:pt x="90" y="48"/>
                      <a:pt x="86" y="52"/>
                    </a:cubicBezTo>
                    <a:cubicBezTo>
                      <a:pt x="52" y="86"/>
                      <a:pt x="52" y="86"/>
                      <a:pt x="52" y="86"/>
                    </a:cubicBezTo>
                    <a:cubicBezTo>
                      <a:pt x="48" y="90"/>
                      <a:pt x="42" y="90"/>
                      <a:pt x="38" y="86"/>
                    </a:cubicBezTo>
                    <a:cubicBezTo>
                      <a:pt x="4" y="52"/>
                      <a:pt x="4" y="52"/>
                      <a:pt x="4" y="52"/>
                    </a:cubicBezTo>
                    <a:cubicBezTo>
                      <a:pt x="0" y="48"/>
                      <a:pt x="0" y="42"/>
                      <a:pt x="4" y="38"/>
                    </a:cubicBezTo>
                    <a:cubicBezTo>
                      <a:pt x="38" y="4"/>
                      <a:pt x="38" y="4"/>
                      <a:pt x="38" y="4"/>
                    </a:cubicBezTo>
                    <a:cubicBezTo>
                      <a:pt x="42" y="0"/>
                      <a:pt x="48" y="0"/>
                      <a:pt x="52" y="4"/>
                    </a:cubicBezTo>
                    <a:lnTo>
                      <a:pt x="86" y="38"/>
                    </a:lnTo>
                    <a:close/>
                  </a:path>
                </a:pathLst>
              </a:custGeom>
              <a:grpFill/>
              <a:ln w="19050">
                <a:solidFill>
                  <a:schemeClr val="bg1"/>
                </a:solidFill>
              </a:ln>
            </p:spPr>
            <p:txBody>
              <a:bodyPr vert="horz" wrap="square" lIns="91440" tIns="45720" rIns="91440" bIns="45720" numCol="1" anchor="ctr" anchorCtr="0" compatLnSpc="1">
                <a:prstTxWarp prst="textNoShape">
                  <a:avLst/>
                </a:prstTxWarp>
              </a:bodyPr>
              <a:lstStyle/>
              <a:p>
                <a:pPr algn="ctr"/>
                <a:endParaRPr lang="en-US" sz="2400" b="1">
                  <a:solidFill>
                    <a:schemeClr val="bg1"/>
                  </a:solidFill>
                </a:endParaRPr>
              </a:p>
            </p:txBody>
          </p:sp>
        </p:grpSp>
      </p:grpSp>
      <p:grpSp>
        <p:nvGrpSpPr>
          <p:cNvPr id="45" name="组合 44">
            <a:extLst>
              <a:ext uri="{FF2B5EF4-FFF2-40B4-BE49-F238E27FC236}">
                <a16:creationId xmlns:a16="http://schemas.microsoft.com/office/drawing/2014/main" id="{A69B24EF-D713-4F62-BA12-18D4CE110553}"/>
              </a:ext>
            </a:extLst>
          </p:cNvPr>
          <p:cNvGrpSpPr/>
          <p:nvPr/>
        </p:nvGrpSpPr>
        <p:grpSpPr>
          <a:xfrm>
            <a:off x="7094373" y="1646466"/>
            <a:ext cx="4346514" cy="977575"/>
            <a:chOff x="3512297" y="2038618"/>
            <a:chExt cx="4346514" cy="977575"/>
          </a:xfrm>
        </p:grpSpPr>
        <p:sp>
          <p:nvSpPr>
            <p:cNvPr id="46" name="Title 20">
              <a:extLst>
                <a:ext uri="{FF2B5EF4-FFF2-40B4-BE49-F238E27FC236}">
                  <a16:creationId xmlns:a16="http://schemas.microsoft.com/office/drawing/2014/main" id="{D111C5B5-619B-4DE7-93A8-DBC34F74F780}"/>
                </a:ext>
              </a:extLst>
            </p:cNvPr>
            <p:cNvSpPr txBox="1">
              <a:spLocks/>
            </p:cNvSpPr>
            <p:nvPr/>
          </p:nvSpPr>
          <p:spPr>
            <a:xfrm>
              <a:off x="3588497" y="2407950"/>
              <a:ext cx="4270314"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47" name="文本框 46">
              <a:extLst>
                <a:ext uri="{FF2B5EF4-FFF2-40B4-BE49-F238E27FC236}">
                  <a16:creationId xmlns:a16="http://schemas.microsoft.com/office/drawing/2014/main" id="{6EF5DFEC-66BC-42CB-A04D-48CBD073F69D}"/>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48" name="组合 47">
            <a:extLst>
              <a:ext uri="{FF2B5EF4-FFF2-40B4-BE49-F238E27FC236}">
                <a16:creationId xmlns:a16="http://schemas.microsoft.com/office/drawing/2014/main" id="{7DB136A1-7434-439B-9261-75922D38FAF1}"/>
              </a:ext>
            </a:extLst>
          </p:cNvPr>
          <p:cNvGrpSpPr/>
          <p:nvPr/>
        </p:nvGrpSpPr>
        <p:grpSpPr>
          <a:xfrm>
            <a:off x="7132473" y="3182483"/>
            <a:ext cx="4346514" cy="977575"/>
            <a:chOff x="3512297" y="2038618"/>
            <a:chExt cx="4346514" cy="977575"/>
          </a:xfrm>
        </p:grpSpPr>
        <p:sp>
          <p:nvSpPr>
            <p:cNvPr id="49" name="Title 20">
              <a:extLst>
                <a:ext uri="{FF2B5EF4-FFF2-40B4-BE49-F238E27FC236}">
                  <a16:creationId xmlns:a16="http://schemas.microsoft.com/office/drawing/2014/main" id="{62D6B6EF-34B5-4A7D-9D63-E082A86D6D86}"/>
                </a:ext>
              </a:extLst>
            </p:cNvPr>
            <p:cNvSpPr txBox="1">
              <a:spLocks/>
            </p:cNvSpPr>
            <p:nvPr/>
          </p:nvSpPr>
          <p:spPr>
            <a:xfrm>
              <a:off x="3588497" y="2407950"/>
              <a:ext cx="4270314"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50" name="文本框 49">
              <a:extLst>
                <a:ext uri="{FF2B5EF4-FFF2-40B4-BE49-F238E27FC236}">
                  <a16:creationId xmlns:a16="http://schemas.microsoft.com/office/drawing/2014/main" id="{78D502EE-DB1D-4830-9160-307B531F34A6}"/>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51" name="组合 50">
            <a:extLst>
              <a:ext uri="{FF2B5EF4-FFF2-40B4-BE49-F238E27FC236}">
                <a16:creationId xmlns:a16="http://schemas.microsoft.com/office/drawing/2014/main" id="{8AA16DFD-5E7B-4B5F-A99D-1DC2A50135AA}"/>
              </a:ext>
            </a:extLst>
          </p:cNvPr>
          <p:cNvGrpSpPr/>
          <p:nvPr/>
        </p:nvGrpSpPr>
        <p:grpSpPr>
          <a:xfrm>
            <a:off x="1049823" y="2443462"/>
            <a:ext cx="4346514" cy="977575"/>
            <a:chOff x="3512297" y="2038618"/>
            <a:chExt cx="4346514" cy="977575"/>
          </a:xfrm>
        </p:grpSpPr>
        <p:sp>
          <p:nvSpPr>
            <p:cNvPr id="52" name="Title 20">
              <a:extLst>
                <a:ext uri="{FF2B5EF4-FFF2-40B4-BE49-F238E27FC236}">
                  <a16:creationId xmlns:a16="http://schemas.microsoft.com/office/drawing/2014/main" id="{F656BAAC-DD44-48DF-B5D4-10DF1A193019}"/>
                </a:ext>
              </a:extLst>
            </p:cNvPr>
            <p:cNvSpPr txBox="1">
              <a:spLocks/>
            </p:cNvSpPr>
            <p:nvPr/>
          </p:nvSpPr>
          <p:spPr>
            <a:xfrm>
              <a:off x="3588497" y="2407950"/>
              <a:ext cx="4270314"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53" name="文本框 52">
              <a:extLst>
                <a:ext uri="{FF2B5EF4-FFF2-40B4-BE49-F238E27FC236}">
                  <a16:creationId xmlns:a16="http://schemas.microsoft.com/office/drawing/2014/main" id="{01D2203E-56FE-4B02-87B9-856356EC0F68}"/>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grpSp>
        <p:nvGrpSpPr>
          <p:cNvPr id="54" name="组合 53">
            <a:extLst>
              <a:ext uri="{FF2B5EF4-FFF2-40B4-BE49-F238E27FC236}">
                <a16:creationId xmlns:a16="http://schemas.microsoft.com/office/drawing/2014/main" id="{469D148E-7E44-4E27-8C69-3604C508C5DC}"/>
              </a:ext>
            </a:extLst>
          </p:cNvPr>
          <p:cNvGrpSpPr/>
          <p:nvPr/>
        </p:nvGrpSpPr>
        <p:grpSpPr>
          <a:xfrm>
            <a:off x="1017628" y="4088876"/>
            <a:ext cx="4346514" cy="977575"/>
            <a:chOff x="3512297" y="2038618"/>
            <a:chExt cx="4346514" cy="977575"/>
          </a:xfrm>
        </p:grpSpPr>
        <p:sp>
          <p:nvSpPr>
            <p:cNvPr id="55" name="Title 20">
              <a:extLst>
                <a:ext uri="{FF2B5EF4-FFF2-40B4-BE49-F238E27FC236}">
                  <a16:creationId xmlns:a16="http://schemas.microsoft.com/office/drawing/2014/main" id="{4D940A68-D485-4B2E-80B6-AFA32986AC0C}"/>
                </a:ext>
              </a:extLst>
            </p:cNvPr>
            <p:cNvSpPr txBox="1">
              <a:spLocks/>
            </p:cNvSpPr>
            <p:nvPr/>
          </p:nvSpPr>
          <p:spPr>
            <a:xfrm>
              <a:off x="3588497" y="2407950"/>
              <a:ext cx="4270314" cy="60824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50000"/>
                </a:lnSpc>
                <a:spcBef>
                  <a:spcPts val="1200"/>
                </a:spcBef>
              </a:pPr>
              <a:r>
                <a:rPr lang="zh-CN" altLang="en-US" sz="1400" dirty="0">
                  <a:solidFill>
                    <a:srgbClr val="584068"/>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a:t>
              </a:r>
              <a:endParaRPr lang="en-US" altLang="zh-CN" sz="1400" dirty="0">
                <a:solidFill>
                  <a:srgbClr val="584068"/>
                </a:solidFill>
                <a:latin typeface="微软雅黑" panose="020B0503020204020204" pitchFamily="34" charset="-122"/>
                <a:ea typeface="微软雅黑" panose="020B0503020204020204" pitchFamily="34" charset="-122"/>
                <a:cs typeface="+mn-ea"/>
                <a:sym typeface="+mn-lt"/>
              </a:endParaRPr>
            </a:p>
          </p:txBody>
        </p:sp>
        <p:sp>
          <p:nvSpPr>
            <p:cNvPr id="56" name="文本框 55">
              <a:extLst>
                <a:ext uri="{FF2B5EF4-FFF2-40B4-BE49-F238E27FC236}">
                  <a16:creationId xmlns:a16="http://schemas.microsoft.com/office/drawing/2014/main" id="{5B818373-8156-4873-8291-1911ED349CBF}"/>
                </a:ext>
              </a:extLst>
            </p:cNvPr>
            <p:cNvSpPr txBox="1"/>
            <p:nvPr/>
          </p:nvSpPr>
          <p:spPr>
            <a:xfrm>
              <a:off x="3512297" y="2038618"/>
              <a:ext cx="2088558" cy="369332"/>
            </a:xfrm>
            <a:prstGeom prst="rect">
              <a:avLst/>
            </a:prstGeom>
            <a:noFill/>
          </p:spPr>
          <p:txBody>
            <a:bodyPr wrap="square" rtlCol="0">
              <a:spAutoFit/>
            </a:bodyPr>
            <a:lstStyle/>
            <a:p>
              <a:r>
                <a:rPr lang="zh-CN" altLang="en-US" b="1" dirty="0">
                  <a:solidFill>
                    <a:srgbClr val="584068"/>
                  </a:solidFill>
                  <a:latin typeface="微软雅黑" panose="020B0503020204020204" pitchFamily="34" charset="-122"/>
                  <a:ea typeface="微软雅黑" panose="020B0503020204020204" pitchFamily="34" charset="-122"/>
                </a:rPr>
                <a:t>请输入标题</a:t>
              </a:r>
            </a:p>
          </p:txBody>
        </p:sp>
      </p:grpSp>
    </p:spTree>
    <p:extLst>
      <p:ext uri="{BB962C8B-B14F-4D97-AF65-F5344CB8AC3E}">
        <p14:creationId xmlns:p14="http://schemas.microsoft.com/office/powerpoint/2010/main" val="4076279225"/>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wipe(down)">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wipe(down)">
                                      <p:cBhvr>
                                        <p:cTn id="17" dur="500"/>
                                        <p:tgtEl>
                                          <p:spTgt spid="4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wipe(down)">
                                      <p:cBhvr>
                                        <p:cTn id="22" dur="500"/>
                                        <p:tgtEl>
                                          <p:spTgt spid="5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wipe(down)">
                                      <p:cBhvr>
                                        <p:cTn id="2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8">
            <a:extLst>
              <a:ext uri="{FF2B5EF4-FFF2-40B4-BE49-F238E27FC236}">
                <a16:creationId xmlns:a16="http://schemas.microsoft.com/office/drawing/2014/main" id="{154EE4B2-B36C-4543-8019-8D0BA2197D10}"/>
              </a:ext>
            </a:extLst>
          </p:cNvPr>
          <p:cNvSpPr/>
          <p:nvPr/>
        </p:nvSpPr>
        <p:spPr>
          <a:xfrm>
            <a:off x="0" y="2465615"/>
            <a:ext cx="12192000" cy="2732314"/>
          </a:xfrm>
          <a:prstGeom prst="rect">
            <a:avLst/>
          </a:prstGeom>
          <a:gradFill>
            <a:gsLst>
              <a:gs pos="0">
                <a:srgbClr val="F52552">
                  <a:alpha val="65000"/>
                </a:srgbClr>
              </a:gs>
              <a:gs pos="62000">
                <a:srgbClr val="3B1F4D">
                  <a:alpha val="85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egoe UI Semibold" panose="020B0702040204020203" pitchFamily="34" charset="0"/>
              <a:cs typeface="Segoe UI Semibold" panose="020B0702040204020203" pitchFamily="34" charset="0"/>
            </a:endParaRPr>
          </a:p>
        </p:txBody>
      </p:sp>
      <p:pic>
        <p:nvPicPr>
          <p:cNvPr id="8" name="图片 7">
            <a:extLst>
              <a:ext uri="{FF2B5EF4-FFF2-40B4-BE49-F238E27FC236}">
                <a16:creationId xmlns:a16="http://schemas.microsoft.com/office/drawing/2014/main" id="{6B165E4D-2EA8-47C4-B9FA-EAC801AB4454}"/>
              </a:ext>
            </a:extLst>
          </p:cNvPr>
          <p:cNvPicPr>
            <a:picLocks noChangeAspect="1"/>
          </p:cNvPicPr>
          <p:nvPr/>
        </p:nvPicPr>
        <p:blipFill>
          <a:blip r:embed="rId3" cstate="print">
            <a:extLst>
              <a:ext uri="{28A0092B-C50C-407E-A947-70E740481C1C}">
                <a14:useLocalDpi xmlns:a14="http://schemas.microsoft.com/office/drawing/2010/main" val="0"/>
              </a:ext>
            </a:extLst>
          </a:blip>
          <a:srcRect l="41879" t="25449" r="21157" b="8836"/>
          <a:stretch>
            <a:fillRect/>
          </a:stretch>
        </p:blipFill>
        <p:spPr>
          <a:xfrm>
            <a:off x="4800150" y="1076786"/>
            <a:ext cx="2591700" cy="2591700"/>
          </a:xfrm>
          <a:custGeom>
            <a:avLst/>
            <a:gdLst>
              <a:gd name="connsiteX0" fmla="*/ 2253343 w 4506686"/>
              <a:gd name="connsiteY0" fmla="*/ 0 h 4506686"/>
              <a:gd name="connsiteX1" fmla="*/ 4506686 w 4506686"/>
              <a:gd name="connsiteY1" fmla="*/ 2253343 h 4506686"/>
              <a:gd name="connsiteX2" fmla="*/ 2253343 w 4506686"/>
              <a:gd name="connsiteY2" fmla="*/ 4506686 h 4506686"/>
              <a:gd name="connsiteX3" fmla="*/ 0 w 4506686"/>
              <a:gd name="connsiteY3" fmla="*/ 2253343 h 4506686"/>
              <a:gd name="connsiteX4" fmla="*/ 2253343 w 4506686"/>
              <a:gd name="connsiteY4" fmla="*/ 0 h 4506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686" h="4506686">
                <a:moveTo>
                  <a:pt x="2253343" y="0"/>
                </a:moveTo>
                <a:cubicBezTo>
                  <a:pt x="3497830" y="0"/>
                  <a:pt x="4506686" y="1008856"/>
                  <a:pt x="4506686" y="2253343"/>
                </a:cubicBezTo>
                <a:cubicBezTo>
                  <a:pt x="4506686" y="3497830"/>
                  <a:pt x="3497830" y="4506686"/>
                  <a:pt x="2253343" y="4506686"/>
                </a:cubicBezTo>
                <a:cubicBezTo>
                  <a:pt x="1008856" y="4506686"/>
                  <a:pt x="0" y="3497830"/>
                  <a:pt x="0" y="2253343"/>
                </a:cubicBezTo>
                <a:cubicBezTo>
                  <a:pt x="0" y="1008856"/>
                  <a:pt x="1008856" y="0"/>
                  <a:pt x="2253343" y="0"/>
                </a:cubicBezTo>
                <a:close/>
              </a:path>
            </a:pathLst>
          </a:custGeom>
          <a:ln w="76200">
            <a:solidFill>
              <a:schemeClr val="bg1"/>
            </a:solidFill>
          </a:ln>
        </p:spPr>
      </p:pic>
      <p:sp>
        <p:nvSpPr>
          <p:cNvPr id="9" name="文本框 8">
            <a:extLst>
              <a:ext uri="{FF2B5EF4-FFF2-40B4-BE49-F238E27FC236}">
                <a16:creationId xmlns:a16="http://schemas.microsoft.com/office/drawing/2014/main" id="{A7817AC5-B003-4D49-BF66-710358251EAB}"/>
              </a:ext>
            </a:extLst>
          </p:cNvPr>
          <p:cNvSpPr txBox="1"/>
          <p:nvPr/>
        </p:nvSpPr>
        <p:spPr>
          <a:xfrm>
            <a:off x="5030477" y="3831772"/>
            <a:ext cx="2131046" cy="461665"/>
          </a:xfrm>
          <a:prstGeom prst="rect">
            <a:avLst/>
          </a:prstGeom>
          <a:no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产品基本介绍</a:t>
            </a:r>
          </a:p>
        </p:txBody>
      </p:sp>
      <p:sp>
        <p:nvSpPr>
          <p:cNvPr id="10" name="Title 20">
            <a:extLst>
              <a:ext uri="{FF2B5EF4-FFF2-40B4-BE49-F238E27FC236}">
                <a16:creationId xmlns:a16="http://schemas.microsoft.com/office/drawing/2014/main" id="{1C8D8C8F-5A50-4EAD-BCB9-B25AC7A8D851}"/>
              </a:ext>
            </a:extLst>
          </p:cNvPr>
          <p:cNvSpPr txBox="1">
            <a:spLocks/>
          </p:cNvSpPr>
          <p:nvPr/>
        </p:nvSpPr>
        <p:spPr>
          <a:xfrm>
            <a:off x="2042885" y="4456723"/>
            <a:ext cx="8106230" cy="521361"/>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50000"/>
              </a:lnSpc>
              <a:spcBef>
                <a:spcPts val="1200"/>
              </a:spcBef>
            </a:pPr>
            <a:r>
              <a:rPr lang="zh-CN" altLang="en-US" sz="1200" b="1" dirty="0">
                <a:solidFill>
                  <a:schemeClr val="bg1"/>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您的内容打在这里或者通过复制您的文本后在此框中选择粘贴您的内容打在这里或者通过复制您的文本后您的内容打在这里或者通过复制您的文本后</a:t>
            </a:r>
            <a:endParaRPr lang="en-US" altLang="zh-CN" sz="12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1" name="文本框 10">
            <a:extLst>
              <a:ext uri="{FF2B5EF4-FFF2-40B4-BE49-F238E27FC236}">
                <a16:creationId xmlns:a16="http://schemas.microsoft.com/office/drawing/2014/main" id="{1F84F85B-4F9F-4159-AD78-B216A1EE7ACC}"/>
              </a:ext>
            </a:extLst>
          </p:cNvPr>
          <p:cNvSpPr txBox="1"/>
          <p:nvPr/>
        </p:nvSpPr>
        <p:spPr>
          <a:xfrm>
            <a:off x="10254345" y="393535"/>
            <a:ext cx="1937655" cy="1862048"/>
          </a:xfrm>
          <a:prstGeom prst="rect">
            <a:avLst/>
          </a:prstGeom>
          <a:noFill/>
        </p:spPr>
        <p:txBody>
          <a:bodyPr wrap="square" rtlCol="0">
            <a:spAutoFit/>
          </a:bodyPr>
          <a:lstStyle/>
          <a:p>
            <a:r>
              <a:rPr lang="en-US" altLang="zh-CN" sz="115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rPr>
              <a:t>02</a:t>
            </a:r>
            <a:endParaRPr lang="zh-CN" altLang="en-US" sz="11500" dirty="0">
              <a:gradFill>
                <a:gsLst>
                  <a:gs pos="0">
                    <a:srgbClr val="F52552">
                      <a:alpha val="79000"/>
                    </a:srgbClr>
                  </a:gs>
                  <a:gs pos="62000">
                    <a:srgbClr val="3B1F4D">
                      <a:alpha val="85000"/>
                    </a:srgbClr>
                  </a:gs>
                </a:gsLst>
                <a:lin ang="3000000" scaled="0"/>
              </a:gradFill>
              <a:latin typeface="Agency FB" panose="020B0503020202020204" pitchFamily="34" charset="0"/>
              <a:ea typeface="方正正粗黑简体" panose="02000000000000000000" pitchFamily="2" charset="-122"/>
            </a:endParaRPr>
          </a:p>
        </p:txBody>
      </p:sp>
    </p:spTree>
    <p:extLst>
      <p:ext uri="{BB962C8B-B14F-4D97-AF65-F5344CB8AC3E}">
        <p14:creationId xmlns:p14="http://schemas.microsoft.com/office/powerpoint/2010/main" val="558803979"/>
      </p:ext>
    </p:extLst>
  </p:cSld>
  <p:clrMapOvr>
    <a:masterClrMapping/>
  </p:clrMapOvr>
  <mc:AlternateContent xmlns:mc="http://schemas.openxmlformats.org/markup-compatibility/2006" xmlns:p14="http://schemas.microsoft.com/office/powerpoint/2010/main">
    <mc:Choice Requires="p14">
      <p:transition spd="slow" p14:dur="2500" advClick="0" advTm="3000">
        <p:fade/>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randombar(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P spid="1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Theme">
  <a:themeElements>
    <a:clrScheme name="自定义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79646"/>
      </a:hlink>
      <a:folHlink>
        <a:srgbClr val="F79646"/>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303</TotalTime>
  <Words>1858</Words>
  <Application>Microsoft Office PowerPoint</Application>
  <PresentationFormat>宽屏</PresentationFormat>
  <Paragraphs>203</Paragraphs>
  <Slides>25</Slides>
  <Notes>25</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25</vt:i4>
      </vt:variant>
    </vt:vector>
  </HeadingPairs>
  <TitlesOfParts>
    <vt:vector size="35" baseType="lpstr">
      <vt:lpstr>Gill Sans</vt:lpstr>
      <vt:lpstr>等线</vt:lpstr>
      <vt:lpstr>方正正粗黑简体</vt:lpstr>
      <vt:lpstr>微软雅黑</vt:lpstr>
      <vt:lpstr>Agency FB</vt:lpstr>
      <vt:lpstr>Arial</vt:lpstr>
      <vt:lpstr>Calibri</vt:lpstr>
      <vt:lpstr>Segoe UI</vt:lpstr>
      <vt:lpstr>Segoe UI Semibold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ITTK</cp:lastModifiedBy>
  <cp:revision>22</cp:revision>
  <dcterms:created xsi:type="dcterms:W3CDTF">2017-08-18T03:02:00Z</dcterms:created>
  <dcterms:modified xsi:type="dcterms:W3CDTF">2018-10-25T03:10:15Z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